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2" r:id="rId2"/>
  </p:sldIdLst>
  <p:sldSz cx="20104100" cy="11315700"/>
  <p:notesSz cx="20104100" cy="11315700"/>
  <p:defaultTextStyle>
    <a:defPPr>
      <a:defRPr lang="fr-FR"/>
    </a:defPPr>
    <a:lvl1pPr algn="l" defTabSz="455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455613" indent="1588" algn="l" defTabSz="455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2813" indent="1588" algn="l" defTabSz="455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0013" indent="1588" algn="l" defTabSz="455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7213" indent="1588" algn="l" defTabSz="455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79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5656"/>
    <a:srgbClr val="333333"/>
    <a:srgbClr val="C2A4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8"/>
    <p:restoredTop sz="94623"/>
  </p:normalViewPr>
  <p:slideViewPr>
    <p:cSldViewPr>
      <p:cViewPr>
        <p:scale>
          <a:sx n="95" d="100"/>
          <a:sy n="95" d="100"/>
        </p:scale>
        <p:origin x="768" y="328"/>
      </p:cViewPr>
      <p:guideLst>
        <p:guide orient="horz" pos="2879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5" d="100"/>
        <a:sy n="5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AE3ADF0-CF5E-3B47-B594-1AC967296E75}" type="datetimeFigureOut">
              <a:rPr lang="fr-FR"/>
              <a:pPr>
                <a:defRPr/>
              </a:pPr>
              <a:t>28/02/2018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74896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11387138" y="1074896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9D4E3C9-F6F9-994F-A0C2-6164D474793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63550B1-5049-674C-B361-93297D31603B}" type="datetimeFigureOut">
              <a:rPr lang="fr-FR" altLang="fr-FR"/>
              <a:pPr>
                <a:defRPr/>
              </a:pPr>
              <a:t>28/02/2018</a:t>
            </a:fld>
            <a:endParaRPr lang="fr-FR" alt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2009775" y="5445125"/>
            <a:ext cx="16084550" cy="44561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/>
              <a:t>Cliquez pour modifier les styles du texte du masque</a:t>
            </a:r>
          </a:p>
          <a:p>
            <a:pPr lvl="1"/>
            <a:r>
              <a:rPr lang="fr-FR" altLang="fr-FR" noProof="0"/>
              <a:t>Deuxième niveau</a:t>
            </a:r>
          </a:p>
          <a:p>
            <a:pPr lvl="2"/>
            <a:r>
              <a:rPr lang="fr-FR" altLang="fr-FR" noProof="0"/>
              <a:t>Troisième niveau</a:t>
            </a:r>
          </a:p>
          <a:p>
            <a:pPr lvl="3"/>
            <a:r>
              <a:rPr lang="fr-FR" altLang="fr-FR" noProof="0"/>
              <a:t>Quatrième niveau</a:t>
            </a:r>
          </a:p>
          <a:p>
            <a:pPr lvl="4"/>
            <a:r>
              <a:rPr lang="fr-FR" alt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748963"/>
            <a:ext cx="8712200" cy="56673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11387138" y="10748963"/>
            <a:ext cx="8712200" cy="56673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DAB7F48-A0ED-E748-8334-F28BB80AEB3D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933" algn="l" defTabSz="91437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2743119" algn="l" defTabSz="91437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3200307" algn="l" defTabSz="91437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3657493" algn="l" defTabSz="91437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ce réservé de l’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>
              <a:ea typeface="ＭＳ Ｐゴシック" charset="-128"/>
            </a:endParaRPr>
          </a:p>
        </p:txBody>
      </p:sp>
      <p:sp>
        <p:nvSpPr>
          <p:cNvPr id="3584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fld id="{25F8C54F-C53C-1841-B290-ADC8FA6013CB}" type="slidenum">
              <a:rPr lang="fr-FR" altLang="fr-FR" sz="1200"/>
              <a:pPr/>
              <a:t>1</a:t>
            </a:fld>
            <a:endParaRPr lang="fr-FR" altLang="fr-F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394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0"/>
        </a:defRPr>
      </a:lvl5pPr>
      <a:lvl6pPr marL="457230" algn="ctr" rtl="0" fontAlgn="base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charset="0"/>
          <a:ea typeface="ＭＳ Ｐゴシック" charset="-128"/>
        </a:defRPr>
      </a:lvl6pPr>
      <a:lvl7pPr marL="914460" algn="ctr" rtl="0" fontAlgn="base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charset="0"/>
          <a:ea typeface="ＭＳ Ｐゴシック" charset="-128"/>
        </a:defRPr>
      </a:lvl7pPr>
      <a:lvl8pPr marL="1371690" algn="ctr" rtl="0" fontAlgn="base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charset="0"/>
          <a:ea typeface="ＭＳ Ｐゴシック" charset="-128"/>
        </a:defRPr>
      </a:lvl8pPr>
      <a:lvl9pPr marL="1828919" algn="ctr" rtl="0" fontAlgn="base">
        <a:spcBef>
          <a:spcPct val="0"/>
        </a:spcBef>
        <a:spcAft>
          <a:spcPct val="0"/>
        </a:spcAft>
        <a:defRPr sz="4401">
          <a:solidFill>
            <a:schemeClr val="tx1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763" indent="-228614" algn="l" defTabSz="9144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93" indent="-228614" algn="l" defTabSz="9144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23" indent="-228614" algn="l" defTabSz="9144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453" indent="-228614" algn="l" defTabSz="9144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0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60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90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19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49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79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07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837" algn="l" defTabSz="9144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20" Type="http://schemas.openxmlformats.org/officeDocument/2006/relationships/image" Target="../media/image17.png"/><Relationship Id="rId21" Type="http://schemas.openxmlformats.org/officeDocument/2006/relationships/image" Target="../media/image18.png"/><Relationship Id="rId22" Type="http://schemas.openxmlformats.org/officeDocument/2006/relationships/image" Target="../media/image19.png"/><Relationship Id="rId23" Type="http://schemas.openxmlformats.org/officeDocument/2006/relationships/image" Target="../media/image20.png"/><Relationship Id="rId24" Type="http://schemas.openxmlformats.org/officeDocument/2006/relationships/image" Target="../media/image21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4" Type="http://schemas.openxmlformats.org/officeDocument/2006/relationships/image" Target="../media/image11.png"/><Relationship Id="rId15" Type="http://schemas.openxmlformats.org/officeDocument/2006/relationships/image" Target="../media/image12.png"/><Relationship Id="rId16" Type="http://schemas.openxmlformats.org/officeDocument/2006/relationships/image" Target="../media/image13.png"/><Relationship Id="rId17" Type="http://schemas.openxmlformats.org/officeDocument/2006/relationships/image" Target="../media/image14.png"/><Relationship Id="rId18" Type="http://schemas.openxmlformats.org/officeDocument/2006/relationships/image" Target="../media/image15.png"/><Relationship Id="rId19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4" Type="http://schemas.openxmlformats.org/officeDocument/2006/relationships/hyperlink" Target="mailto:ken.oreilly@globalsecuralliance.com" TargetMode="External"/><Relationship Id="rId5" Type="http://schemas.openxmlformats.org/officeDocument/2006/relationships/image" Target="../media/image2.emf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5695950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object 33"/>
          <p:cNvSpPr>
            <a:spLocks/>
          </p:cNvSpPr>
          <p:nvPr/>
        </p:nvSpPr>
        <p:spPr bwMode="auto">
          <a:xfrm>
            <a:off x="5583238" y="2128838"/>
            <a:ext cx="8208962" cy="9186862"/>
          </a:xfrm>
          <a:custGeom>
            <a:avLst/>
            <a:gdLst>
              <a:gd name="T0" fmla="*/ 0 w 20104047"/>
              <a:gd name="T1" fmla="*/ 11535446 h 8659284"/>
              <a:gd name="T2" fmla="*/ 383401 w 20104047"/>
              <a:gd name="T3" fmla="*/ 11535446 h 8659284"/>
              <a:gd name="T4" fmla="*/ 383401 w 20104047"/>
              <a:gd name="T5" fmla="*/ 0 h 8659284"/>
              <a:gd name="T6" fmla="*/ 0 w 20104047"/>
              <a:gd name="T7" fmla="*/ 0 h 8659284"/>
              <a:gd name="T8" fmla="*/ 0 w 20104047"/>
              <a:gd name="T9" fmla="*/ 11535446 h 8659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04047" h="8659284">
                <a:moveTo>
                  <a:pt x="0" y="8659284"/>
                </a:moveTo>
                <a:lnTo>
                  <a:pt x="20104047" y="8659284"/>
                </a:lnTo>
                <a:lnTo>
                  <a:pt x="20104047" y="0"/>
                </a:lnTo>
                <a:lnTo>
                  <a:pt x="0" y="0"/>
                </a:lnTo>
                <a:lnTo>
                  <a:pt x="0" y="8659284"/>
                </a:lnTo>
                <a:close/>
              </a:path>
            </a:pathLst>
          </a:custGeom>
          <a:solidFill>
            <a:srgbClr val="F2F2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34819" name="object 34"/>
          <p:cNvSpPr>
            <a:spLocks/>
          </p:cNvSpPr>
          <p:nvPr/>
        </p:nvSpPr>
        <p:spPr bwMode="auto">
          <a:xfrm>
            <a:off x="5583238" y="0"/>
            <a:ext cx="14520862" cy="2200275"/>
          </a:xfrm>
          <a:custGeom>
            <a:avLst/>
            <a:gdLst>
              <a:gd name="T0" fmla="*/ 0 w 14521232"/>
              <a:gd name="T1" fmla="*/ 2201523 h 2199963"/>
              <a:gd name="T2" fmla="*/ 14519381 w 14521232"/>
              <a:gd name="T3" fmla="*/ 2201523 h 2199963"/>
              <a:gd name="T4" fmla="*/ 14519381 w 14521232"/>
              <a:gd name="T5" fmla="*/ 0 h 2199963"/>
              <a:gd name="T6" fmla="*/ 0 w 14521232"/>
              <a:gd name="T7" fmla="*/ 0 h 2199963"/>
              <a:gd name="T8" fmla="*/ 0 w 14521232"/>
              <a:gd name="T9" fmla="*/ 2201523 h 21999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521232" h="2199963">
                <a:moveTo>
                  <a:pt x="0" y="2199963"/>
                </a:moveTo>
                <a:lnTo>
                  <a:pt x="14521232" y="2199963"/>
                </a:lnTo>
                <a:lnTo>
                  <a:pt x="14521232" y="0"/>
                </a:lnTo>
                <a:lnTo>
                  <a:pt x="0" y="0"/>
                </a:lnTo>
                <a:lnTo>
                  <a:pt x="0" y="2199963"/>
                </a:lnTo>
                <a:close/>
              </a:path>
            </a:pathLst>
          </a:custGeom>
          <a:solidFill>
            <a:srgbClr val="C2A4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34820" name="object 35"/>
          <p:cNvSpPr>
            <a:spLocks/>
          </p:cNvSpPr>
          <p:nvPr/>
        </p:nvSpPr>
        <p:spPr bwMode="auto">
          <a:xfrm>
            <a:off x="18681700" y="712788"/>
            <a:ext cx="679450" cy="920750"/>
          </a:xfrm>
          <a:custGeom>
            <a:avLst/>
            <a:gdLst>
              <a:gd name="T0" fmla="*/ 217398 w 680490"/>
              <a:gd name="T1" fmla="*/ 442489 h 921700"/>
              <a:gd name="T2" fmla="*/ 203453 w 680490"/>
              <a:gd name="T3" fmla="*/ 343760 h 921700"/>
              <a:gd name="T4" fmla="*/ 295150 w 680490"/>
              <a:gd name="T5" fmla="*/ 337515 h 921700"/>
              <a:gd name="T6" fmla="*/ 374066 w 680490"/>
              <a:gd name="T7" fmla="*/ 280073 h 921700"/>
              <a:gd name="T8" fmla="*/ 261330 w 680490"/>
              <a:gd name="T9" fmla="*/ 281823 h 921700"/>
              <a:gd name="T10" fmla="*/ 181907 w 680490"/>
              <a:gd name="T11" fmla="*/ 312072 h 921700"/>
              <a:gd name="T12" fmla="*/ 514791 w 680490"/>
              <a:gd name="T13" fmla="*/ 520383 h 921700"/>
              <a:gd name="T14" fmla="*/ 605668 w 680490"/>
              <a:gd name="T15" fmla="*/ 461268 h 921700"/>
              <a:gd name="T16" fmla="*/ 590077 w 680490"/>
              <a:gd name="T17" fmla="*/ 369543 h 921700"/>
              <a:gd name="T18" fmla="*/ 519318 w 680490"/>
              <a:gd name="T19" fmla="*/ 354902 h 921700"/>
              <a:gd name="T20" fmla="*/ 543222 w 680490"/>
              <a:gd name="T21" fmla="*/ 407506 h 921700"/>
              <a:gd name="T22" fmla="*/ 501211 w 680490"/>
              <a:gd name="T23" fmla="*/ 421757 h 921700"/>
              <a:gd name="T24" fmla="*/ 584989 w 680490"/>
              <a:gd name="T25" fmla="*/ 614633 h 921700"/>
              <a:gd name="T26" fmla="*/ 454078 w 680490"/>
              <a:gd name="T27" fmla="*/ 548815 h 921700"/>
              <a:gd name="T28" fmla="*/ 164343 w 680490"/>
              <a:gd name="T29" fmla="*/ 536382 h 921700"/>
              <a:gd name="T30" fmla="*/ 85872 w 680490"/>
              <a:gd name="T31" fmla="*/ 466579 h 921700"/>
              <a:gd name="T32" fmla="*/ 56109 w 680490"/>
              <a:gd name="T33" fmla="*/ 381783 h 921700"/>
              <a:gd name="T34" fmla="*/ 4207 w 680490"/>
              <a:gd name="T35" fmla="*/ 449211 h 921700"/>
              <a:gd name="T36" fmla="*/ 16058 w 680490"/>
              <a:gd name="T37" fmla="*/ 562302 h 921700"/>
              <a:gd name="T38" fmla="*/ 108069 w 680490"/>
              <a:gd name="T39" fmla="*/ 635010 h 921700"/>
              <a:gd name="T40" fmla="*/ 20159 w 680490"/>
              <a:gd name="T41" fmla="*/ 709997 h 921700"/>
              <a:gd name="T42" fmla="*/ 16643 w 680490"/>
              <a:gd name="T43" fmla="*/ 814991 h 921700"/>
              <a:gd name="T44" fmla="*/ 105660 w 680490"/>
              <a:gd name="T45" fmla="*/ 764180 h 921700"/>
              <a:gd name="T46" fmla="*/ 134597 w 680490"/>
              <a:gd name="T47" fmla="*/ 673525 h 921700"/>
              <a:gd name="T48" fmla="*/ 236099 w 680490"/>
              <a:gd name="T49" fmla="*/ 654544 h 921700"/>
              <a:gd name="T50" fmla="*/ 448014 w 680490"/>
              <a:gd name="T51" fmla="*/ 659156 h 921700"/>
              <a:gd name="T52" fmla="*/ 511221 w 680490"/>
              <a:gd name="T53" fmla="*/ 778756 h 921700"/>
              <a:gd name="T54" fmla="*/ 355594 w 680490"/>
              <a:gd name="T55" fmla="*/ 844854 h 921700"/>
              <a:gd name="T56" fmla="*/ 196498 w 680490"/>
              <a:gd name="T57" fmla="*/ 837407 h 921700"/>
              <a:gd name="T58" fmla="*/ 185123 w 680490"/>
              <a:gd name="T59" fmla="*/ 909798 h 921700"/>
              <a:gd name="T60" fmla="*/ 423023 w 680490"/>
              <a:gd name="T61" fmla="*/ 901749 h 921700"/>
              <a:gd name="T62" fmla="*/ 580857 w 680490"/>
              <a:gd name="T63" fmla="*/ 807573 h 921700"/>
              <a:gd name="T64" fmla="*/ 609622 w 680490"/>
              <a:gd name="T65" fmla="*/ 674370 h 921700"/>
              <a:gd name="T66" fmla="*/ 108964 w 680490"/>
              <a:gd name="T67" fmla="*/ 774286 h 921700"/>
              <a:gd name="T68" fmla="*/ 218240 w 680490"/>
              <a:gd name="T69" fmla="*/ 442233 h 921700"/>
              <a:gd name="T70" fmla="*/ 194028 w 680490"/>
              <a:gd name="T71" fmla="*/ 364117 h 921700"/>
              <a:gd name="T72" fmla="*/ 635614 w 680490"/>
              <a:gd name="T73" fmla="*/ 9591 h 921700"/>
              <a:gd name="T74" fmla="*/ 540291 w 680490"/>
              <a:gd name="T75" fmla="*/ 18269 h 921700"/>
              <a:gd name="T76" fmla="*/ 433203 w 680490"/>
              <a:gd name="T77" fmla="*/ 42493 h 921700"/>
              <a:gd name="T78" fmla="*/ 225180 w 680490"/>
              <a:gd name="T79" fmla="*/ 3975 h 921700"/>
              <a:gd name="T80" fmla="*/ 70822 w 680490"/>
              <a:gd name="T81" fmla="*/ 76507 h 921700"/>
              <a:gd name="T82" fmla="*/ 13492 w 680490"/>
              <a:gd name="T83" fmla="*/ 224399 h 921700"/>
              <a:gd name="T84" fmla="*/ 99085 w 680490"/>
              <a:gd name="T85" fmla="*/ 390746 h 921700"/>
              <a:gd name="T86" fmla="*/ 192660 w 680490"/>
              <a:gd name="T87" fmla="*/ 437442 h 921700"/>
              <a:gd name="T88" fmla="*/ 163442 w 680490"/>
              <a:gd name="T89" fmla="*/ 324293 h 921700"/>
              <a:gd name="T90" fmla="*/ 148854 w 680490"/>
              <a:gd name="T91" fmla="*/ 186101 h 921700"/>
              <a:gd name="T92" fmla="*/ 206399 w 680490"/>
              <a:gd name="T93" fmla="*/ 81010 h 921700"/>
              <a:gd name="T94" fmla="*/ 319034 w 680490"/>
              <a:gd name="T95" fmla="*/ 72274 h 921700"/>
              <a:gd name="T96" fmla="*/ 392852 w 680490"/>
              <a:gd name="T97" fmla="*/ 157804 h 921700"/>
              <a:gd name="T98" fmla="*/ 391751 w 680490"/>
              <a:gd name="T99" fmla="*/ 300182 h 921700"/>
              <a:gd name="T100" fmla="*/ 315080 w 680490"/>
              <a:gd name="T101" fmla="*/ 381588 h 921700"/>
              <a:gd name="T102" fmla="*/ 232562 w 680490"/>
              <a:gd name="T103" fmla="*/ 443930 h 921700"/>
              <a:gd name="T104" fmla="*/ 300533 w 680490"/>
              <a:gd name="T105" fmla="*/ 445721 h 921700"/>
              <a:gd name="T106" fmla="*/ 464923 w 680490"/>
              <a:gd name="T107" fmla="*/ 385140 h 921700"/>
              <a:gd name="T108" fmla="*/ 533020 w 680490"/>
              <a:gd name="T109" fmla="*/ 242004 h 921700"/>
              <a:gd name="T110" fmla="*/ 511054 w 680490"/>
              <a:gd name="T111" fmla="*/ 123172 h 921700"/>
              <a:gd name="T112" fmla="*/ 576085 w 680490"/>
              <a:gd name="T113" fmla="*/ 61897 h 921700"/>
              <a:gd name="T114" fmla="*/ 603601 w 680490"/>
              <a:gd name="T115" fmla="*/ 161685 h 92170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80490" h="921700">
                <a:moveTo>
                  <a:pt x="219067" y="444776"/>
                </a:moveTo>
                <a:lnTo>
                  <a:pt x="232169" y="446100"/>
                </a:lnTo>
                <a:lnTo>
                  <a:pt x="220739" y="444653"/>
                </a:lnTo>
                <a:lnTo>
                  <a:pt x="219067" y="444410"/>
                </a:lnTo>
                <a:lnTo>
                  <a:pt x="213553" y="443483"/>
                </a:lnTo>
                <a:lnTo>
                  <a:pt x="208002" y="442579"/>
                </a:lnTo>
                <a:lnTo>
                  <a:pt x="206385" y="442278"/>
                </a:lnTo>
                <a:lnTo>
                  <a:pt x="206385" y="442706"/>
                </a:lnTo>
                <a:lnTo>
                  <a:pt x="219067" y="444776"/>
                </a:lnTo>
                <a:close/>
              </a:path>
              <a:path w="680490" h="921700">
                <a:moveTo>
                  <a:pt x="194139" y="439703"/>
                </a:moveTo>
                <a:lnTo>
                  <a:pt x="183843" y="437101"/>
                </a:lnTo>
                <a:lnTo>
                  <a:pt x="194139" y="439969"/>
                </a:lnTo>
                <a:lnTo>
                  <a:pt x="206385" y="442706"/>
                </a:lnTo>
                <a:lnTo>
                  <a:pt x="194139" y="439703"/>
                </a:lnTo>
                <a:close/>
              </a:path>
              <a:path w="680490" h="921700">
                <a:moveTo>
                  <a:pt x="183303" y="313685"/>
                </a:moveTo>
                <a:lnTo>
                  <a:pt x="189619" y="326380"/>
                </a:lnTo>
                <a:lnTo>
                  <a:pt x="196892" y="336935"/>
                </a:lnTo>
                <a:lnTo>
                  <a:pt x="205014" y="345537"/>
                </a:lnTo>
                <a:lnTo>
                  <a:pt x="213878" y="352376"/>
                </a:lnTo>
                <a:lnTo>
                  <a:pt x="217544" y="354623"/>
                </a:lnTo>
                <a:lnTo>
                  <a:pt x="226542" y="352301"/>
                </a:lnTo>
                <a:lnTo>
                  <a:pt x="236442" y="349929"/>
                </a:lnTo>
                <a:lnTo>
                  <a:pt x="247185" y="347562"/>
                </a:lnTo>
                <a:lnTo>
                  <a:pt x="258713" y="345256"/>
                </a:lnTo>
                <a:lnTo>
                  <a:pt x="270967" y="343066"/>
                </a:lnTo>
                <a:lnTo>
                  <a:pt x="283887" y="341049"/>
                </a:lnTo>
                <a:lnTo>
                  <a:pt x="297416" y="339260"/>
                </a:lnTo>
                <a:lnTo>
                  <a:pt x="311493" y="337754"/>
                </a:lnTo>
                <a:lnTo>
                  <a:pt x="326060" y="336586"/>
                </a:lnTo>
                <a:lnTo>
                  <a:pt x="341059" y="335814"/>
                </a:lnTo>
                <a:lnTo>
                  <a:pt x="353555" y="335515"/>
                </a:lnTo>
                <a:lnTo>
                  <a:pt x="359908" y="326701"/>
                </a:lnTo>
                <a:lnTo>
                  <a:pt x="365609" y="316414"/>
                </a:lnTo>
                <a:lnTo>
                  <a:pt x="370581" y="304552"/>
                </a:lnTo>
                <a:lnTo>
                  <a:pt x="374749" y="291010"/>
                </a:lnTo>
                <a:lnTo>
                  <a:pt x="376937" y="281521"/>
                </a:lnTo>
                <a:lnTo>
                  <a:pt x="364609" y="280847"/>
                </a:lnTo>
                <a:lnTo>
                  <a:pt x="352030" y="280357"/>
                </a:lnTo>
                <a:lnTo>
                  <a:pt x="339137" y="280088"/>
                </a:lnTo>
                <a:lnTo>
                  <a:pt x="331607" y="280044"/>
                </a:lnTo>
                <a:lnTo>
                  <a:pt x="317387" y="280176"/>
                </a:lnTo>
                <a:lnTo>
                  <a:pt x="303448" y="280569"/>
                </a:lnTo>
                <a:lnTo>
                  <a:pt x="289791" y="281219"/>
                </a:lnTo>
                <a:lnTo>
                  <a:pt x="276420" y="282124"/>
                </a:lnTo>
                <a:lnTo>
                  <a:pt x="263336" y="283280"/>
                </a:lnTo>
                <a:lnTo>
                  <a:pt x="250542" y="284685"/>
                </a:lnTo>
                <a:lnTo>
                  <a:pt x="238041" y="286333"/>
                </a:lnTo>
                <a:lnTo>
                  <a:pt x="225833" y="288223"/>
                </a:lnTo>
                <a:lnTo>
                  <a:pt x="213923" y="290351"/>
                </a:lnTo>
                <a:lnTo>
                  <a:pt x="202311" y="292713"/>
                </a:lnTo>
                <a:lnTo>
                  <a:pt x="191001" y="295307"/>
                </a:lnTo>
                <a:lnTo>
                  <a:pt x="179995" y="298129"/>
                </a:lnTo>
                <a:lnTo>
                  <a:pt x="178050" y="298660"/>
                </a:lnTo>
                <a:lnTo>
                  <a:pt x="183303" y="313685"/>
                </a:lnTo>
                <a:close/>
              </a:path>
              <a:path w="680490" h="921700">
                <a:moveTo>
                  <a:pt x="452452" y="470459"/>
                </a:moveTo>
                <a:lnTo>
                  <a:pt x="453328" y="477538"/>
                </a:lnTo>
                <a:lnTo>
                  <a:pt x="456982" y="490682"/>
                </a:lnTo>
                <a:lnTo>
                  <a:pt x="462552" y="501723"/>
                </a:lnTo>
                <a:lnTo>
                  <a:pt x="470027" y="510597"/>
                </a:lnTo>
                <a:lnTo>
                  <a:pt x="479396" y="517235"/>
                </a:lnTo>
                <a:lnTo>
                  <a:pt x="490646" y="521571"/>
                </a:lnTo>
                <a:lnTo>
                  <a:pt x="503766" y="523540"/>
                </a:lnTo>
                <a:lnTo>
                  <a:pt x="518743" y="523073"/>
                </a:lnTo>
                <a:lnTo>
                  <a:pt x="528651" y="521590"/>
                </a:lnTo>
                <a:lnTo>
                  <a:pt x="542361" y="518449"/>
                </a:lnTo>
                <a:lnTo>
                  <a:pt x="554902" y="514444"/>
                </a:lnTo>
                <a:lnTo>
                  <a:pt x="566265" y="509621"/>
                </a:lnTo>
                <a:lnTo>
                  <a:pt x="576445" y="504024"/>
                </a:lnTo>
                <a:lnTo>
                  <a:pt x="588724" y="495266"/>
                </a:lnTo>
                <a:lnTo>
                  <a:pt x="598060" y="485728"/>
                </a:lnTo>
                <a:lnTo>
                  <a:pt x="605228" y="475136"/>
                </a:lnTo>
                <a:lnTo>
                  <a:pt x="610317" y="463652"/>
                </a:lnTo>
                <a:lnTo>
                  <a:pt x="613413" y="451437"/>
                </a:lnTo>
                <a:lnTo>
                  <a:pt x="614602" y="438650"/>
                </a:lnTo>
                <a:lnTo>
                  <a:pt x="614323" y="429128"/>
                </a:lnTo>
                <a:lnTo>
                  <a:pt x="612945" y="416022"/>
                </a:lnTo>
                <a:lnTo>
                  <a:pt x="609863" y="403628"/>
                </a:lnTo>
                <a:lnTo>
                  <a:pt x="605312" y="391956"/>
                </a:lnTo>
                <a:lnTo>
                  <a:pt x="603764" y="388733"/>
                </a:lnTo>
                <a:lnTo>
                  <a:pt x="602412" y="385611"/>
                </a:lnTo>
                <a:lnTo>
                  <a:pt x="594607" y="371453"/>
                </a:lnTo>
                <a:lnTo>
                  <a:pt x="586229" y="360164"/>
                </a:lnTo>
                <a:lnTo>
                  <a:pt x="576951" y="350091"/>
                </a:lnTo>
                <a:lnTo>
                  <a:pt x="567190" y="341224"/>
                </a:lnTo>
                <a:lnTo>
                  <a:pt x="557363" y="333551"/>
                </a:lnTo>
                <a:lnTo>
                  <a:pt x="547888" y="327062"/>
                </a:lnTo>
                <a:lnTo>
                  <a:pt x="540939" y="322776"/>
                </a:lnTo>
                <a:lnTo>
                  <a:pt x="535669" y="334527"/>
                </a:lnTo>
                <a:lnTo>
                  <a:pt x="529791" y="345850"/>
                </a:lnTo>
                <a:lnTo>
                  <a:pt x="523305" y="356737"/>
                </a:lnTo>
                <a:lnTo>
                  <a:pt x="516206" y="367178"/>
                </a:lnTo>
                <a:lnTo>
                  <a:pt x="515996" y="369007"/>
                </a:lnTo>
                <a:lnTo>
                  <a:pt x="526917" y="375944"/>
                </a:lnTo>
                <a:lnTo>
                  <a:pt x="536877" y="384686"/>
                </a:lnTo>
                <a:lnTo>
                  <a:pt x="544238" y="395249"/>
                </a:lnTo>
                <a:lnTo>
                  <a:pt x="546114" y="400078"/>
                </a:lnTo>
                <a:lnTo>
                  <a:pt x="547015" y="403818"/>
                </a:lnTo>
                <a:lnTo>
                  <a:pt x="547225" y="405997"/>
                </a:lnTo>
                <a:lnTo>
                  <a:pt x="547392" y="409612"/>
                </a:lnTo>
                <a:lnTo>
                  <a:pt x="546816" y="412409"/>
                </a:lnTo>
                <a:lnTo>
                  <a:pt x="545370" y="414829"/>
                </a:lnTo>
                <a:lnTo>
                  <a:pt x="543118" y="418652"/>
                </a:lnTo>
                <a:lnTo>
                  <a:pt x="539169" y="421072"/>
                </a:lnTo>
                <a:lnTo>
                  <a:pt x="533993" y="422350"/>
                </a:lnTo>
                <a:lnTo>
                  <a:pt x="531406" y="423042"/>
                </a:lnTo>
                <a:lnTo>
                  <a:pt x="529971" y="423335"/>
                </a:lnTo>
                <a:lnTo>
                  <a:pt x="517637" y="424293"/>
                </a:lnTo>
                <a:lnTo>
                  <a:pt x="505059" y="423938"/>
                </a:lnTo>
                <a:lnTo>
                  <a:pt x="492602" y="424310"/>
                </a:lnTo>
                <a:lnTo>
                  <a:pt x="489240" y="424812"/>
                </a:lnTo>
                <a:lnTo>
                  <a:pt x="476109" y="429098"/>
                </a:lnTo>
                <a:lnTo>
                  <a:pt x="465582" y="436211"/>
                </a:lnTo>
                <a:lnTo>
                  <a:pt x="457942" y="445746"/>
                </a:lnTo>
                <a:lnTo>
                  <a:pt x="453471" y="457298"/>
                </a:lnTo>
                <a:lnTo>
                  <a:pt x="452452" y="470459"/>
                </a:lnTo>
                <a:close/>
              </a:path>
              <a:path w="680490" h="921700">
                <a:moveTo>
                  <a:pt x="602407" y="639710"/>
                </a:moveTo>
                <a:lnTo>
                  <a:pt x="589480" y="617810"/>
                </a:lnTo>
                <a:lnTo>
                  <a:pt x="572713" y="598896"/>
                </a:lnTo>
                <a:lnTo>
                  <a:pt x="552243" y="583105"/>
                </a:lnTo>
                <a:lnTo>
                  <a:pt x="537285" y="575284"/>
                </a:lnTo>
                <a:lnTo>
                  <a:pt x="524597" y="569844"/>
                </a:lnTo>
                <a:lnTo>
                  <a:pt x="511424" y="565061"/>
                </a:lnTo>
                <a:lnTo>
                  <a:pt x="497949" y="560891"/>
                </a:lnTo>
                <a:lnTo>
                  <a:pt x="484358" y="557295"/>
                </a:lnTo>
                <a:lnTo>
                  <a:pt x="470835" y="554229"/>
                </a:lnTo>
                <a:lnTo>
                  <a:pt x="457563" y="551652"/>
                </a:lnTo>
                <a:lnTo>
                  <a:pt x="432512" y="547797"/>
                </a:lnTo>
                <a:lnTo>
                  <a:pt x="410679" y="545396"/>
                </a:lnTo>
                <a:lnTo>
                  <a:pt x="390710" y="544239"/>
                </a:lnTo>
                <a:lnTo>
                  <a:pt x="365670" y="543404"/>
                </a:lnTo>
                <a:lnTo>
                  <a:pt x="340385" y="542736"/>
                </a:lnTo>
                <a:lnTo>
                  <a:pt x="314815" y="542293"/>
                </a:lnTo>
                <a:lnTo>
                  <a:pt x="203812" y="542089"/>
                </a:lnTo>
                <a:lnTo>
                  <a:pt x="183806" y="541197"/>
                </a:lnTo>
                <a:lnTo>
                  <a:pt x="165605" y="539155"/>
                </a:lnTo>
                <a:lnTo>
                  <a:pt x="149232" y="535962"/>
                </a:lnTo>
                <a:lnTo>
                  <a:pt x="134707" y="531619"/>
                </a:lnTo>
                <a:lnTo>
                  <a:pt x="122051" y="526126"/>
                </a:lnTo>
                <a:lnTo>
                  <a:pt x="111285" y="519481"/>
                </a:lnTo>
                <a:lnTo>
                  <a:pt x="102429" y="511685"/>
                </a:lnTo>
                <a:lnTo>
                  <a:pt x="95505" y="502739"/>
                </a:lnTo>
                <a:lnTo>
                  <a:pt x="90534" y="492641"/>
                </a:lnTo>
                <a:lnTo>
                  <a:pt x="87535" y="481391"/>
                </a:lnTo>
                <a:lnTo>
                  <a:pt x="86531" y="468990"/>
                </a:lnTo>
                <a:lnTo>
                  <a:pt x="87481" y="457721"/>
                </a:lnTo>
                <a:lnTo>
                  <a:pt x="90675" y="445569"/>
                </a:lnTo>
                <a:lnTo>
                  <a:pt x="96024" y="433763"/>
                </a:lnTo>
                <a:lnTo>
                  <a:pt x="103429" y="422350"/>
                </a:lnTo>
                <a:lnTo>
                  <a:pt x="97709" y="418527"/>
                </a:lnTo>
                <a:lnTo>
                  <a:pt x="92000" y="414462"/>
                </a:lnTo>
                <a:lnTo>
                  <a:pt x="86416" y="410188"/>
                </a:lnTo>
                <a:lnTo>
                  <a:pt x="62290" y="389225"/>
                </a:lnTo>
                <a:lnTo>
                  <a:pt x="56539" y="383757"/>
                </a:lnTo>
                <a:lnTo>
                  <a:pt x="51154" y="378215"/>
                </a:lnTo>
                <a:lnTo>
                  <a:pt x="46104" y="372548"/>
                </a:lnTo>
                <a:lnTo>
                  <a:pt x="37418" y="382660"/>
                </a:lnTo>
                <a:lnTo>
                  <a:pt x="29659" y="393137"/>
                </a:lnTo>
                <a:lnTo>
                  <a:pt x="22780" y="404030"/>
                </a:lnTo>
                <a:lnTo>
                  <a:pt x="16789" y="415328"/>
                </a:lnTo>
                <a:lnTo>
                  <a:pt x="11696" y="427018"/>
                </a:lnTo>
                <a:lnTo>
                  <a:pt x="7509" y="439090"/>
                </a:lnTo>
                <a:lnTo>
                  <a:pt x="4237" y="451532"/>
                </a:lnTo>
                <a:lnTo>
                  <a:pt x="1889" y="464334"/>
                </a:lnTo>
                <a:lnTo>
                  <a:pt x="473" y="477483"/>
                </a:lnTo>
                <a:lnTo>
                  <a:pt x="0" y="490968"/>
                </a:lnTo>
                <a:lnTo>
                  <a:pt x="102" y="497516"/>
                </a:lnTo>
                <a:lnTo>
                  <a:pt x="1140" y="512439"/>
                </a:lnTo>
                <a:lnTo>
                  <a:pt x="3286" y="526688"/>
                </a:lnTo>
                <a:lnTo>
                  <a:pt x="6520" y="540246"/>
                </a:lnTo>
                <a:lnTo>
                  <a:pt x="10824" y="553093"/>
                </a:lnTo>
                <a:lnTo>
                  <a:pt x="16183" y="565209"/>
                </a:lnTo>
                <a:lnTo>
                  <a:pt x="22577" y="576577"/>
                </a:lnTo>
                <a:lnTo>
                  <a:pt x="29989" y="587177"/>
                </a:lnTo>
                <a:lnTo>
                  <a:pt x="38401" y="596991"/>
                </a:lnTo>
                <a:lnTo>
                  <a:pt x="47797" y="605999"/>
                </a:lnTo>
                <a:lnTo>
                  <a:pt x="58157" y="614182"/>
                </a:lnTo>
                <a:lnTo>
                  <a:pt x="69465" y="621523"/>
                </a:lnTo>
                <a:lnTo>
                  <a:pt x="81703" y="628000"/>
                </a:lnTo>
                <a:lnTo>
                  <a:pt x="94853" y="633596"/>
                </a:lnTo>
                <a:lnTo>
                  <a:pt x="108898" y="638293"/>
                </a:lnTo>
                <a:lnTo>
                  <a:pt x="107451" y="639210"/>
                </a:lnTo>
                <a:lnTo>
                  <a:pt x="92387" y="648966"/>
                </a:lnTo>
                <a:lnTo>
                  <a:pt x="78507" y="658407"/>
                </a:lnTo>
                <a:lnTo>
                  <a:pt x="65817" y="667627"/>
                </a:lnTo>
                <a:lnTo>
                  <a:pt x="54318" y="676719"/>
                </a:lnTo>
                <a:lnTo>
                  <a:pt x="44015" y="685776"/>
                </a:lnTo>
                <a:lnTo>
                  <a:pt x="34911" y="694891"/>
                </a:lnTo>
                <a:lnTo>
                  <a:pt x="27009" y="704157"/>
                </a:lnTo>
                <a:lnTo>
                  <a:pt x="20314" y="713668"/>
                </a:lnTo>
                <a:lnTo>
                  <a:pt x="14828" y="723516"/>
                </a:lnTo>
                <a:lnTo>
                  <a:pt x="10555" y="733794"/>
                </a:lnTo>
                <a:lnTo>
                  <a:pt x="7498" y="744596"/>
                </a:lnTo>
                <a:lnTo>
                  <a:pt x="5662" y="756015"/>
                </a:lnTo>
                <a:lnTo>
                  <a:pt x="5049" y="768143"/>
                </a:lnTo>
                <a:lnTo>
                  <a:pt x="5788" y="781627"/>
                </a:lnTo>
                <a:lnTo>
                  <a:pt x="7996" y="794648"/>
                </a:lnTo>
                <a:lnTo>
                  <a:pt x="11661" y="807182"/>
                </a:lnTo>
                <a:lnTo>
                  <a:pt x="16772" y="819204"/>
                </a:lnTo>
                <a:lnTo>
                  <a:pt x="23317" y="830688"/>
                </a:lnTo>
                <a:lnTo>
                  <a:pt x="31283" y="841611"/>
                </a:lnTo>
                <a:lnTo>
                  <a:pt x="40660" y="851947"/>
                </a:lnTo>
                <a:lnTo>
                  <a:pt x="51435" y="861672"/>
                </a:lnTo>
                <a:lnTo>
                  <a:pt x="63596" y="870761"/>
                </a:lnTo>
                <a:lnTo>
                  <a:pt x="77132" y="879190"/>
                </a:lnTo>
                <a:lnTo>
                  <a:pt x="92030" y="886933"/>
                </a:lnTo>
                <a:lnTo>
                  <a:pt x="108279" y="893966"/>
                </a:lnTo>
                <a:lnTo>
                  <a:pt x="106471" y="768130"/>
                </a:lnTo>
                <a:lnTo>
                  <a:pt x="104466" y="757412"/>
                </a:lnTo>
                <a:lnTo>
                  <a:pt x="103796" y="746154"/>
                </a:lnTo>
                <a:lnTo>
                  <a:pt x="103918" y="741853"/>
                </a:lnTo>
                <a:lnTo>
                  <a:pt x="105311" y="731037"/>
                </a:lnTo>
                <a:lnTo>
                  <a:pt x="108261" y="720273"/>
                </a:lnTo>
                <a:lnTo>
                  <a:pt x="112768" y="709526"/>
                </a:lnTo>
                <a:lnTo>
                  <a:pt x="118831" y="698757"/>
                </a:lnTo>
                <a:lnTo>
                  <a:pt x="126452" y="687929"/>
                </a:lnTo>
                <a:lnTo>
                  <a:pt x="135630" y="677007"/>
                </a:lnTo>
                <a:lnTo>
                  <a:pt x="146366" y="665953"/>
                </a:lnTo>
                <a:lnTo>
                  <a:pt x="158659" y="654729"/>
                </a:lnTo>
                <a:lnTo>
                  <a:pt x="162964" y="654919"/>
                </a:lnTo>
                <a:lnTo>
                  <a:pt x="175335" y="655461"/>
                </a:lnTo>
                <a:lnTo>
                  <a:pt x="187750" y="655995"/>
                </a:lnTo>
                <a:lnTo>
                  <a:pt x="200212" y="656514"/>
                </a:lnTo>
                <a:lnTo>
                  <a:pt x="212724" y="657014"/>
                </a:lnTo>
                <a:lnTo>
                  <a:pt x="225289" y="657486"/>
                </a:lnTo>
                <a:lnTo>
                  <a:pt x="237911" y="657927"/>
                </a:lnTo>
                <a:lnTo>
                  <a:pt x="250592" y="658328"/>
                </a:lnTo>
                <a:lnTo>
                  <a:pt x="263337" y="658685"/>
                </a:lnTo>
                <a:lnTo>
                  <a:pt x="276148" y="658991"/>
                </a:lnTo>
                <a:lnTo>
                  <a:pt x="289028" y="659239"/>
                </a:lnTo>
                <a:lnTo>
                  <a:pt x="301981" y="659424"/>
                </a:lnTo>
                <a:lnTo>
                  <a:pt x="315010" y="659540"/>
                </a:lnTo>
                <a:lnTo>
                  <a:pt x="413238" y="659624"/>
                </a:lnTo>
                <a:lnTo>
                  <a:pt x="433251" y="660518"/>
                </a:lnTo>
                <a:lnTo>
                  <a:pt x="451454" y="662563"/>
                </a:lnTo>
                <a:lnTo>
                  <a:pt x="467827" y="665759"/>
                </a:lnTo>
                <a:lnTo>
                  <a:pt x="482349" y="670106"/>
                </a:lnTo>
                <a:lnTo>
                  <a:pt x="495001" y="675603"/>
                </a:lnTo>
                <a:lnTo>
                  <a:pt x="514611" y="690052"/>
                </a:lnTo>
                <a:lnTo>
                  <a:pt x="526497" y="709102"/>
                </a:lnTo>
                <a:lnTo>
                  <a:pt x="530494" y="732755"/>
                </a:lnTo>
                <a:lnTo>
                  <a:pt x="529874" y="743684"/>
                </a:lnTo>
                <a:lnTo>
                  <a:pt x="524941" y="764181"/>
                </a:lnTo>
                <a:lnTo>
                  <a:pt x="515145" y="782781"/>
                </a:lnTo>
                <a:lnTo>
                  <a:pt x="500559" y="799390"/>
                </a:lnTo>
                <a:lnTo>
                  <a:pt x="481255" y="813912"/>
                </a:lnTo>
                <a:lnTo>
                  <a:pt x="457306" y="826251"/>
                </a:lnTo>
                <a:lnTo>
                  <a:pt x="443613" y="831573"/>
                </a:lnTo>
                <a:lnTo>
                  <a:pt x="428787" y="836313"/>
                </a:lnTo>
                <a:lnTo>
                  <a:pt x="412835" y="840460"/>
                </a:lnTo>
                <a:lnTo>
                  <a:pt x="395768" y="844001"/>
                </a:lnTo>
                <a:lnTo>
                  <a:pt x="377595" y="846926"/>
                </a:lnTo>
                <a:lnTo>
                  <a:pt x="358324" y="849221"/>
                </a:lnTo>
                <a:lnTo>
                  <a:pt x="337965" y="850875"/>
                </a:lnTo>
                <a:lnTo>
                  <a:pt x="316527" y="851876"/>
                </a:lnTo>
                <a:lnTo>
                  <a:pt x="294019" y="852213"/>
                </a:lnTo>
                <a:lnTo>
                  <a:pt x="290790" y="852204"/>
                </a:lnTo>
                <a:lnTo>
                  <a:pt x="269807" y="851676"/>
                </a:lnTo>
                <a:lnTo>
                  <a:pt x="250028" y="850348"/>
                </a:lnTo>
                <a:lnTo>
                  <a:pt x="231463" y="848238"/>
                </a:lnTo>
                <a:lnTo>
                  <a:pt x="214120" y="845361"/>
                </a:lnTo>
                <a:lnTo>
                  <a:pt x="198007" y="841737"/>
                </a:lnTo>
                <a:lnTo>
                  <a:pt x="183134" y="837381"/>
                </a:lnTo>
                <a:lnTo>
                  <a:pt x="169509" y="832312"/>
                </a:lnTo>
                <a:lnTo>
                  <a:pt x="146037" y="820101"/>
                </a:lnTo>
                <a:lnTo>
                  <a:pt x="127660" y="805241"/>
                </a:lnTo>
                <a:lnTo>
                  <a:pt x="120404" y="796862"/>
                </a:lnTo>
                <a:lnTo>
                  <a:pt x="125866" y="900264"/>
                </a:lnTo>
                <a:lnTo>
                  <a:pt x="144781" y="905803"/>
                </a:lnTo>
                <a:lnTo>
                  <a:pt x="165011" y="910557"/>
                </a:lnTo>
                <a:lnTo>
                  <a:pt x="186544" y="914503"/>
                </a:lnTo>
                <a:lnTo>
                  <a:pt x="209368" y="917615"/>
                </a:lnTo>
                <a:lnTo>
                  <a:pt x="233472" y="919868"/>
                </a:lnTo>
                <a:lnTo>
                  <a:pt x="258844" y="921238"/>
                </a:lnTo>
                <a:lnTo>
                  <a:pt x="285471" y="921700"/>
                </a:lnTo>
                <a:lnTo>
                  <a:pt x="316429" y="921066"/>
                </a:lnTo>
                <a:lnTo>
                  <a:pt x="346010" y="919186"/>
                </a:lnTo>
                <a:lnTo>
                  <a:pt x="374193" y="916094"/>
                </a:lnTo>
                <a:lnTo>
                  <a:pt x="400953" y="911824"/>
                </a:lnTo>
                <a:lnTo>
                  <a:pt x="426268" y="906409"/>
                </a:lnTo>
                <a:lnTo>
                  <a:pt x="450116" y="899884"/>
                </a:lnTo>
                <a:lnTo>
                  <a:pt x="472473" y="892281"/>
                </a:lnTo>
                <a:lnTo>
                  <a:pt x="493316" y="883636"/>
                </a:lnTo>
                <a:lnTo>
                  <a:pt x="512623" y="873981"/>
                </a:lnTo>
                <a:lnTo>
                  <a:pt x="530371" y="863350"/>
                </a:lnTo>
                <a:lnTo>
                  <a:pt x="546537" y="851778"/>
                </a:lnTo>
                <a:lnTo>
                  <a:pt x="561099" y="839297"/>
                </a:lnTo>
                <a:lnTo>
                  <a:pt x="574033" y="825943"/>
                </a:lnTo>
                <a:lnTo>
                  <a:pt x="585316" y="811748"/>
                </a:lnTo>
                <a:lnTo>
                  <a:pt x="594926" y="796746"/>
                </a:lnTo>
                <a:lnTo>
                  <a:pt x="602840" y="780971"/>
                </a:lnTo>
                <a:lnTo>
                  <a:pt x="609035" y="764457"/>
                </a:lnTo>
                <a:lnTo>
                  <a:pt x="613489" y="747238"/>
                </a:lnTo>
                <a:lnTo>
                  <a:pt x="616177" y="729347"/>
                </a:lnTo>
                <a:lnTo>
                  <a:pt x="617079" y="710818"/>
                </a:lnTo>
                <a:lnTo>
                  <a:pt x="617037" y="706621"/>
                </a:lnTo>
                <a:lnTo>
                  <a:pt x="616200" y="691917"/>
                </a:lnTo>
                <a:lnTo>
                  <a:pt x="614302" y="677857"/>
                </a:lnTo>
                <a:lnTo>
                  <a:pt x="611359" y="664458"/>
                </a:lnTo>
                <a:lnTo>
                  <a:pt x="607388" y="651736"/>
                </a:lnTo>
                <a:lnTo>
                  <a:pt x="602407" y="639710"/>
                </a:lnTo>
                <a:close/>
              </a:path>
              <a:path w="680490" h="921700">
                <a:moveTo>
                  <a:pt x="106471" y="768130"/>
                </a:moveTo>
                <a:lnTo>
                  <a:pt x="108279" y="893966"/>
                </a:lnTo>
                <a:lnTo>
                  <a:pt x="125866" y="900264"/>
                </a:lnTo>
                <a:lnTo>
                  <a:pt x="120404" y="796862"/>
                </a:lnTo>
                <a:lnTo>
                  <a:pt x="114448" y="787872"/>
                </a:lnTo>
                <a:lnTo>
                  <a:pt x="109801" y="778289"/>
                </a:lnTo>
                <a:lnTo>
                  <a:pt x="106471" y="768130"/>
                </a:lnTo>
                <a:close/>
              </a:path>
              <a:path w="680490" h="921700">
                <a:moveTo>
                  <a:pt x="186313" y="357866"/>
                </a:moveTo>
                <a:lnTo>
                  <a:pt x="194934" y="439870"/>
                </a:lnTo>
                <a:lnTo>
                  <a:pt x="201062" y="441159"/>
                </a:lnTo>
                <a:lnTo>
                  <a:pt x="207208" y="442416"/>
                </a:lnTo>
                <a:lnTo>
                  <a:pt x="213553" y="443483"/>
                </a:lnTo>
                <a:lnTo>
                  <a:pt x="219067" y="444410"/>
                </a:lnTo>
                <a:lnTo>
                  <a:pt x="220739" y="444653"/>
                </a:lnTo>
                <a:lnTo>
                  <a:pt x="219916" y="444519"/>
                </a:lnTo>
                <a:lnTo>
                  <a:pt x="232169" y="446100"/>
                </a:lnTo>
                <a:lnTo>
                  <a:pt x="234348" y="446225"/>
                </a:lnTo>
                <a:lnTo>
                  <a:pt x="236527" y="446424"/>
                </a:lnTo>
                <a:lnTo>
                  <a:pt x="238706" y="446508"/>
                </a:lnTo>
                <a:lnTo>
                  <a:pt x="242556" y="386180"/>
                </a:lnTo>
                <a:lnTo>
                  <a:pt x="229246" y="382977"/>
                </a:lnTo>
                <a:lnTo>
                  <a:pt x="216975" y="378549"/>
                </a:lnTo>
                <a:lnTo>
                  <a:pt x="205735" y="372892"/>
                </a:lnTo>
                <a:lnTo>
                  <a:pt x="195517" y="365999"/>
                </a:lnTo>
                <a:lnTo>
                  <a:pt x="186313" y="357866"/>
                </a:lnTo>
                <a:close/>
              </a:path>
              <a:path w="680490" h="921700">
                <a:moveTo>
                  <a:pt x="680490" y="98746"/>
                </a:moveTo>
                <a:lnTo>
                  <a:pt x="679666" y="81333"/>
                </a:lnTo>
                <a:lnTo>
                  <a:pt x="677126" y="64980"/>
                </a:lnTo>
                <a:lnTo>
                  <a:pt x="672922" y="50298"/>
                </a:lnTo>
                <a:lnTo>
                  <a:pt x="667106" y="37357"/>
                </a:lnTo>
                <a:lnTo>
                  <a:pt x="659728" y="26222"/>
                </a:lnTo>
                <a:lnTo>
                  <a:pt x="650840" y="16961"/>
                </a:lnTo>
                <a:lnTo>
                  <a:pt x="640493" y="9641"/>
                </a:lnTo>
                <a:lnTo>
                  <a:pt x="628740" y="4329"/>
                </a:lnTo>
                <a:lnTo>
                  <a:pt x="615631" y="1093"/>
                </a:lnTo>
                <a:lnTo>
                  <a:pt x="601218" y="0"/>
                </a:lnTo>
                <a:lnTo>
                  <a:pt x="597119" y="82"/>
                </a:lnTo>
                <a:lnTo>
                  <a:pt x="585768" y="1221"/>
                </a:lnTo>
                <a:lnTo>
                  <a:pt x="574965" y="3664"/>
                </a:lnTo>
                <a:lnTo>
                  <a:pt x="564569" y="7366"/>
                </a:lnTo>
                <a:lnTo>
                  <a:pt x="554440" y="12281"/>
                </a:lnTo>
                <a:lnTo>
                  <a:pt x="544439" y="18364"/>
                </a:lnTo>
                <a:lnTo>
                  <a:pt x="534427" y="25569"/>
                </a:lnTo>
                <a:lnTo>
                  <a:pt x="524263" y="33851"/>
                </a:lnTo>
                <a:lnTo>
                  <a:pt x="513807" y="43165"/>
                </a:lnTo>
                <a:lnTo>
                  <a:pt x="502921" y="53465"/>
                </a:lnTo>
                <a:lnTo>
                  <a:pt x="491465" y="64705"/>
                </a:lnTo>
                <a:lnTo>
                  <a:pt x="479298" y="76841"/>
                </a:lnTo>
                <a:lnTo>
                  <a:pt x="475864" y="73536"/>
                </a:lnTo>
                <a:lnTo>
                  <a:pt x="456706" y="56991"/>
                </a:lnTo>
                <a:lnTo>
                  <a:pt x="436528" y="42713"/>
                </a:lnTo>
                <a:lnTo>
                  <a:pt x="415207" y="30646"/>
                </a:lnTo>
                <a:lnTo>
                  <a:pt x="392622" y="20731"/>
                </a:lnTo>
                <a:lnTo>
                  <a:pt x="368650" y="12913"/>
                </a:lnTo>
                <a:lnTo>
                  <a:pt x="343170" y="7134"/>
                </a:lnTo>
                <a:lnTo>
                  <a:pt x="316061" y="3338"/>
                </a:lnTo>
                <a:lnTo>
                  <a:pt x="287198" y="1467"/>
                </a:lnTo>
                <a:lnTo>
                  <a:pt x="272072" y="1236"/>
                </a:lnTo>
                <a:lnTo>
                  <a:pt x="249070" y="1933"/>
                </a:lnTo>
                <a:lnTo>
                  <a:pt x="226909" y="3995"/>
                </a:lnTo>
                <a:lnTo>
                  <a:pt x="205627" y="7380"/>
                </a:lnTo>
                <a:lnTo>
                  <a:pt x="185259" y="12044"/>
                </a:lnTo>
                <a:lnTo>
                  <a:pt x="165843" y="17945"/>
                </a:lnTo>
                <a:lnTo>
                  <a:pt x="147414" y="25039"/>
                </a:lnTo>
                <a:lnTo>
                  <a:pt x="130010" y="33283"/>
                </a:lnTo>
                <a:lnTo>
                  <a:pt x="113666" y="42635"/>
                </a:lnTo>
                <a:lnTo>
                  <a:pt x="98420" y="53050"/>
                </a:lnTo>
                <a:lnTo>
                  <a:pt x="84308" y="64487"/>
                </a:lnTo>
                <a:lnTo>
                  <a:pt x="71366" y="76902"/>
                </a:lnTo>
                <a:lnTo>
                  <a:pt x="59632" y="90253"/>
                </a:lnTo>
                <a:lnTo>
                  <a:pt x="49141" y="104495"/>
                </a:lnTo>
                <a:lnTo>
                  <a:pt x="39930" y="119587"/>
                </a:lnTo>
                <a:lnTo>
                  <a:pt x="32036" y="135484"/>
                </a:lnTo>
                <a:lnTo>
                  <a:pt x="25496" y="152145"/>
                </a:lnTo>
                <a:lnTo>
                  <a:pt x="20345" y="169526"/>
                </a:lnTo>
                <a:lnTo>
                  <a:pt x="16621" y="187584"/>
                </a:lnTo>
                <a:lnTo>
                  <a:pt x="14359" y="206276"/>
                </a:lnTo>
                <a:lnTo>
                  <a:pt x="13597" y="225559"/>
                </a:lnTo>
                <a:lnTo>
                  <a:pt x="13851" y="236850"/>
                </a:lnTo>
                <a:lnTo>
                  <a:pt x="16650" y="263369"/>
                </a:lnTo>
                <a:lnTo>
                  <a:pt x="22567" y="288226"/>
                </a:lnTo>
                <a:lnTo>
                  <a:pt x="31637" y="311563"/>
                </a:lnTo>
                <a:lnTo>
                  <a:pt x="43894" y="333525"/>
                </a:lnTo>
                <a:lnTo>
                  <a:pt x="59374" y="354256"/>
                </a:lnTo>
                <a:lnTo>
                  <a:pt x="78111" y="373899"/>
                </a:lnTo>
                <a:lnTo>
                  <a:pt x="100140" y="392599"/>
                </a:lnTo>
                <a:lnTo>
                  <a:pt x="99846" y="392766"/>
                </a:lnTo>
                <a:lnTo>
                  <a:pt x="103810" y="395776"/>
                </a:lnTo>
                <a:lnTo>
                  <a:pt x="112761" y="402194"/>
                </a:lnTo>
                <a:lnTo>
                  <a:pt x="122592" y="408675"/>
                </a:lnTo>
                <a:lnTo>
                  <a:pt x="133272" y="415078"/>
                </a:lnTo>
                <a:lnTo>
                  <a:pt x="144769" y="421262"/>
                </a:lnTo>
                <a:lnTo>
                  <a:pt x="157051" y="427088"/>
                </a:lnTo>
                <a:lnTo>
                  <a:pt x="170086" y="432414"/>
                </a:lnTo>
                <a:lnTo>
                  <a:pt x="183843" y="437101"/>
                </a:lnTo>
                <a:lnTo>
                  <a:pt x="194139" y="439703"/>
                </a:lnTo>
                <a:lnTo>
                  <a:pt x="206385" y="442706"/>
                </a:lnTo>
                <a:lnTo>
                  <a:pt x="206385" y="442278"/>
                </a:lnTo>
                <a:lnTo>
                  <a:pt x="208002" y="442579"/>
                </a:lnTo>
                <a:lnTo>
                  <a:pt x="201062" y="441159"/>
                </a:lnTo>
                <a:lnTo>
                  <a:pt x="195699" y="440061"/>
                </a:lnTo>
                <a:lnTo>
                  <a:pt x="186313" y="357866"/>
                </a:lnTo>
                <a:lnTo>
                  <a:pt x="178114" y="348487"/>
                </a:lnTo>
                <a:lnTo>
                  <a:pt x="170911" y="337857"/>
                </a:lnTo>
                <a:lnTo>
                  <a:pt x="164697" y="325970"/>
                </a:lnTo>
                <a:lnTo>
                  <a:pt x="159462" y="312823"/>
                </a:lnTo>
                <a:lnTo>
                  <a:pt x="155197" y="298408"/>
                </a:lnTo>
                <a:lnTo>
                  <a:pt x="151896" y="282722"/>
                </a:lnTo>
                <a:lnTo>
                  <a:pt x="149548" y="265758"/>
                </a:lnTo>
                <a:lnTo>
                  <a:pt x="148145" y="247512"/>
                </a:lnTo>
                <a:lnTo>
                  <a:pt x="147680" y="227979"/>
                </a:lnTo>
                <a:lnTo>
                  <a:pt x="147700" y="223867"/>
                </a:lnTo>
                <a:lnTo>
                  <a:pt x="148373" y="204865"/>
                </a:lnTo>
                <a:lnTo>
                  <a:pt x="149997" y="187063"/>
                </a:lnTo>
                <a:lnTo>
                  <a:pt x="152577" y="170465"/>
                </a:lnTo>
                <a:lnTo>
                  <a:pt x="156115" y="155073"/>
                </a:lnTo>
                <a:lnTo>
                  <a:pt x="160614" y="140892"/>
                </a:lnTo>
                <a:lnTo>
                  <a:pt x="166078" y="127925"/>
                </a:lnTo>
                <a:lnTo>
                  <a:pt x="172510" y="116176"/>
                </a:lnTo>
                <a:lnTo>
                  <a:pt x="179913" y="105648"/>
                </a:lnTo>
                <a:lnTo>
                  <a:pt x="188291" y="96346"/>
                </a:lnTo>
                <a:lnTo>
                  <a:pt x="197646" y="88272"/>
                </a:lnTo>
                <a:lnTo>
                  <a:pt x="207983" y="81430"/>
                </a:lnTo>
                <a:lnTo>
                  <a:pt x="219303" y="75824"/>
                </a:lnTo>
                <a:lnTo>
                  <a:pt x="231611" y="71457"/>
                </a:lnTo>
                <a:lnTo>
                  <a:pt x="244910" y="68334"/>
                </a:lnTo>
                <a:lnTo>
                  <a:pt x="259202" y="66457"/>
                </a:lnTo>
                <a:lnTo>
                  <a:pt x="274492" y="65831"/>
                </a:lnTo>
                <a:lnTo>
                  <a:pt x="279571" y="65897"/>
                </a:lnTo>
                <a:lnTo>
                  <a:pt x="294480" y="66918"/>
                </a:lnTo>
                <a:lnTo>
                  <a:pt x="308452" y="69169"/>
                </a:lnTo>
                <a:lnTo>
                  <a:pt x="321483" y="72649"/>
                </a:lnTo>
                <a:lnTo>
                  <a:pt x="333570" y="77352"/>
                </a:lnTo>
                <a:lnTo>
                  <a:pt x="344709" y="83276"/>
                </a:lnTo>
                <a:lnTo>
                  <a:pt x="354897" y="90417"/>
                </a:lnTo>
                <a:lnTo>
                  <a:pt x="364131" y="98771"/>
                </a:lnTo>
                <a:lnTo>
                  <a:pt x="372407" y="108335"/>
                </a:lnTo>
                <a:lnTo>
                  <a:pt x="379722" y="119106"/>
                </a:lnTo>
                <a:lnTo>
                  <a:pt x="386072" y="131079"/>
                </a:lnTo>
                <a:lnTo>
                  <a:pt x="391455" y="144251"/>
                </a:lnTo>
                <a:lnTo>
                  <a:pt x="395867" y="158619"/>
                </a:lnTo>
                <a:lnTo>
                  <a:pt x="399304" y="174180"/>
                </a:lnTo>
                <a:lnTo>
                  <a:pt x="401763" y="190929"/>
                </a:lnTo>
                <a:lnTo>
                  <a:pt x="403241" y="208863"/>
                </a:lnTo>
                <a:lnTo>
                  <a:pt x="403735" y="227979"/>
                </a:lnTo>
                <a:lnTo>
                  <a:pt x="403702" y="233031"/>
                </a:lnTo>
                <a:lnTo>
                  <a:pt x="402952" y="252103"/>
                </a:lnTo>
                <a:lnTo>
                  <a:pt x="401208" y="269907"/>
                </a:lnTo>
                <a:lnTo>
                  <a:pt x="398476" y="286449"/>
                </a:lnTo>
                <a:lnTo>
                  <a:pt x="394758" y="301734"/>
                </a:lnTo>
                <a:lnTo>
                  <a:pt x="390057" y="315766"/>
                </a:lnTo>
                <a:lnTo>
                  <a:pt x="384377" y="328552"/>
                </a:lnTo>
                <a:lnTo>
                  <a:pt x="377722" y="340095"/>
                </a:lnTo>
                <a:lnTo>
                  <a:pt x="370095" y="350402"/>
                </a:lnTo>
                <a:lnTo>
                  <a:pt x="361500" y="359477"/>
                </a:lnTo>
                <a:lnTo>
                  <a:pt x="351938" y="367325"/>
                </a:lnTo>
                <a:lnTo>
                  <a:pt x="341416" y="373952"/>
                </a:lnTo>
                <a:lnTo>
                  <a:pt x="329934" y="379362"/>
                </a:lnTo>
                <a:lnTo>
                  <a:pt x="317498" y="383561"/>
                </a:lnTo>
                <a:lnTo>
                  <a:pt x="304110" y="386554"/>
                </a:lnTo>
                <a:lnTo>
                  <a:pt x="289773" y="388346"/>
                </a:lnTo>
                <a:lnTo>
                  <a:pt x="274492" y="388942"/>
                </a:lnTo>
                <a:lnTo>
                  <a:pt x="272327" y="388931"/>
                </a:lnTo>
                <a:lnTo>
                  <a:pt x="256914" y="388163"/>
                </a:lnTo>
                <a:lnTo>
                  <a:pt x="242556" y="386180"/>
                </a:lnTo>
                <a:lnTo>
                  <a:pt x="238706" y="446508"/>
                </a:lnTo>
                <a:lnTo>
                  <a:pt x="236527" y="446424"/>
                </a:lnTo>
                <a:lnTo>
                  <a:pt x="234348" y="446225"/>
                </a:lnTo>
                <a:lnTo>
                  <a:pt x="232169" y="446100"/>
                </a:lnTo>
                <a:lnTo>
                  <a:pt x="234264" y="446351"/>
                </a:lnTo>
                <a:lnTo>
                  <a:pt x="236359" y="446508"/>
                </a:lnTo>
                <a:lnTo>
                  <a:pt x="238455" y="446718"/>
                </a:lnTo>
                <a:lnTo>
                  <a:pt x="241185" y="446973"/>
                </a:lnTo>
                <a:lnTo>
                  <a:pt x="253596" y="447909"/>
                </a:lnTo>
                <a:lnTo>
                  <a:pt x="266312" y="448489"/>
                </a:lnTo>
                <a:lnTo>
                  <a:pt x="279342" y="448687"/>
                </a:lnTo>
                <a:lnTo>
                  <a:pt x="302840" y="448025"/>
                </a:lnTo>
                <a:lnTo>
                  <a:pt x="325394" y="446060"/>
                </a:lnTo>
                <a:lnTo>
                  <a:pt x="346978" y="442822"/>
                </a:lnTo>
                <a:lnTo>
                  <a:pt x="367563" y="438342"/>
                </a:lnTo>
                <a:lnTo>
                  <a:pt x="387119" y="432653"/>
                </a:lnTo>
                <a:lnTo>
                  <a:pt x="405620" y="425783"/>
                </a:lnTo>
                <a:lnTo>
                  <a:pt x="423036" y="417765"/>
                </a:lnTo>
                <a:lnTo>
                  <a:pt x="439339" y="408630"/>
                </a:lnTo>
                <a:lnTo>
                  <a:pt x="454501" y="398409"/>
                </a:lnTo>
                <a:lnTo>
                  <a:pt x="468493" y="387131"/>
                </a:lnTo>
                <a:lnTo>
                  <a:pt x="481288" y="374830"/>
                </a:lnTo>
                <a:lnTo>
                  <a:pt x="492856" y="361535"/>
                </a:lnTo>
                <a:lnTo>
                  <a:pt x="503169" y="347277"/>
                </a:lnTo>
                <a:lnTo>
                  <a:pt x="512200" y="332088"/>
                </a:lnTo>
                <a:lnTo>
                  <a:pt x="519919" y="315998"/>
                </a:lnTo>
                <a:lnTo>
                  <a:pt x="526298" y="299039"/>
                </a:lnTo>
                <a:lnTo>
                  <a:pt x="531309" y="281242"/>
                </a:lnTo>
                <a:lnTo>
                  <a:pt x="534923" y="262637"/>
                </a:lnTo>
                <a:lnTo>
                  <a:pt x="537112" y="243255"/>
                </a:lnTo>
                <a:lnTo>
                  <a:pt x="537849" y="223128"/>
                </a:lnTo>
                <a:lnTo>
                  <a:pt x="537471" y="209552"/>
                </a:lnTo>
                <a:lnTo>
                  <a:pt x="536241" y="195482"/>
                </a:lnTo>
                <a:lnTo>
                  <a:pt x="534230" y="182122"/>
                </a:lnTo>
                <a:lnTo>
                  <a:pt x="531509" y="169410"/>
                </a:lnTo>
                <a:lnTo>
                  <a:pt x="528151" y="157284"/>
                </a:lnTo>
                <a:lnTo>
                  <a:pt x="524228" y="145682"/>
                </a:lnTo>
                <a:lnTo>
                  <a:pt x="519812" y="134544"/>
                </a:lnTo>
                <a:lnTo>
                  <a:pt x="514977" y="123808"/>
                </a:lnTo>
                <a:lnTo>
                  <a:pt x="509794" y="113413"/>
                </a:lnTo>
                <a:lnTo>
                  <a:pt x="514219" y="106979"/>
                </a:lnTo>
                <a:lnTo>
                  <a:pt x="524238" y="93299"/>
                </a:lnTo>
                <a:lnTo>
                  <a:pt x="533698" y="82107"/>
                </a:lnTo>
                <a:lnTo>
                  <a:pt x="542962" y="73404"/>
                </a:lnTo>
                <a:lnTo>
                  <a:pt x="552391" y="67188"/>
                </a:lnTo>
                <a:lnTo>
                  <a:pt x="562348" y="63459"/>
                </a:lnTo>
                <a:lnTo>
                  <a:pt x="573195" y="62217"/>
                </a:lnTo>
                <a:lnTo>
                  <a:pt x="580507" y="62217"/>
                </a:lnTo>
                <a:lnTo>
                  <a:pt x="584163" y="68293"/>
                </a:lnTo>
                <a:lnTo>
                  <a:pt x="584093" y="81830"/>
                </a:lnTo>
                <a:lnTo>
                  <a:pt x="582235" y="94385"/>
                </a:lnTo>
                <a:lnTo>
                  <a:pt x="579494" y="106932"/>
                </a:lnTo>
                <a:lnTo>
                  <a:pt x="578087" y="119499"/>
                </a:lnTo>
                <a:lnTo>
                  <a:pt x="580273" y="134736"/>
                </a:lnTo>
                <a:lnTo>
                  <a:pt x="586331" y="147117"/>
                </a:lnTo>
                <a:lnTo>
                  <a:pt x="595805" y="156533"/>
                </a:lnTo>
                <a:lnTo>
                  <a:pt x="608235" y="162521"/>
                </a:lnTo>
                <a:lnTo>
                  <a:pt x="623165" y="164620"/>
                </a:lnTo>
                <a:lnTo>
                  <a:pt x="636361" y="163551"/>
                </a:lnTo>
                <a:lnTo>
                  <a:pt x="649465" y="159718"/>
                </a:lnTo>
                <a:lnTo>
                  <a:pt x="660391" y="153099"/>
                </a:lnTo>
                <a:lnTo>
                  <a:pt x="669048" y="143693"/>
                </a:lnTo>
                <a:lnTo>
                  <a:pt x="675344" y="131499"/>
                </a:lnTo>
                <a:lnTo>
                  <a:pt x="679188" y="116517"/>
                </a:lnTo>
                <a:lnTo>
                  <a:pt x="680490" y="98746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34821" name="object 38"/>
          <p:cNvSpPr>
            <a:spLocks/>
          </p:cNvSpPr>
          <p:nvPr/>
        </p:nvSpPr>
        <p:spPr bwMode="auto">
          <a:xfrm>
            <a:off x="0" y="5156200"/>
            <a:ext cx="5583238" cy="6159500"/>
          </a:xfrm>
          <a:custGeom>
            <a:avLst/>
            <a:gdLst>
              <a:gd name="T0" fmla="*/ 0 w 5582804"/>
              <a:gd name="T1" fmla="*/ 6157916 h 6159896"/>
              <a:gd name="T2" fmla="*/ 5584975 w 5582804"/>
              <a:gd name="T3" fmla="*/ 6157916 h 6159896"/>
              <a:gd name="T4" fmla="*/ 5584975 w 5582804"/>
              <a:gd name="T5" fmla="*/ 0 h 6159896"/>
              <a:gd name="T6" fmla="*/ 0 w 5582804"/>
              <a:gd name="T7" fmla="*/ 0 h 6159896"/>
              <a:gd name="T8" fmla="*/ 0 w 5582804"/>
              <a:gd name="T9" fmla="*/ 6157916 h 61598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582804" h="6159896">
                <a:moveTo>
                  <a:pt x="0" y="6159896"/>
                </a:moveTo>
                <a:lnTo>
                  <a:pt x="5582804" y="6159896"/>
                </a:lnTo>
                <a:lnTo>
                  <a:pt x="5582804" y="0"/>
                </a:lnTo>
                <a:lnTo>
                  <a:pt x="0" y="0"/>
                </a:lnTo>
                <a:lnTo>
                  <a:pt x="0" y="6159896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34822" name="object 48"/>
          <p:cNvSpPr>
            <a:spLocks/>
          </p:cNvSpPr>
          <p:nvPr/>
        </p:nvSpPr>
        <p:spPr bwMode="auto">
          <a:xfrm>
            <a:off x="13779500" y="2198688"/>
            <a:ext cx="6324600" cy="773112"/>
          </a:xfrm>
          <a:custGeom>
            <a:avLst/>
            <a:gdLst>
              <a:gd name="T0" fmla="*/ 0 w 6324631"/>
              <a:gd name="T1" fmla="*/ 777207 h 772092"/>
              <a:gd name="T2" fmla="*/ 6324476 w 6324631"/>
              <a:gd name="T3" fmla="*/ 777207 h 772092"/>
              <a:gd name="T4" fmla="*/ 6324476 w 6324631"/>
              <a:gd name="T5" fmla="*/ 0 h 772092"/>
              <a:gd name="T6" fmla="*/ 0 w 6324631"/>
              <a:gd name="T7" fmla="*/ 0 h 772092"/>
              <a:gd name="T8" fmla="*/ 0 w 6324631"/>
              <a:gd name="T9" fmla="*/ 777207 h 7720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324631" h="772092">
                <a:moveTo>
                  <a:pt x="0" y="772092"/>
                </a:moveTo>
                <a:lnTo>
                  <a:pt x="6324631" y="772092"/>
                </a:lnTo>
                <a:lnTo>
                  <a:pt x="6324631" y="0"/>
                </a:lnTo>
                <a:lnTo>
                  <a:pt x="0" y="0"/>
                </a:lnTo>
                <a:lnTo>
                  <a:pt x="0" y="772092"/>
                </a:lnTo>
                <a:close/>
              </a:path>
            </a:pathLst>
          </a:custGeom>
          <a:solidFill>
            <a:srgbClr val="565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34823" name="object 32"/>
          <p:cNvSpPr txBox="1">
            <a:spLocks noChangeArrowheads="1"/>
          </p:cNvSpPr>
          <p:nvPr/>
        </p:nvSpPr>
        <p:spPr bwMode="auto">
          <a:xfrm>
            <a:off x="6143625" y="660400"/>
            <a:ext cx="9858375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3688"/>
              </a:lnSpc>
              <a:spcBef>
                <a:spcPts val="188"/>
              </a:spcBef>
            </a:pPr>
            <a:r>
              <a:rPr lang="fr-FR" altLang="fr-FR" sz="3700">
                <a:solidFill>
                  <a:srgbClr val="FDFDFD"/>
                </a:solidFill>
                <a:latin typeface="Poppins Light" charset="0"/>
              </a:rPr>
              <a:t>GSA MEMBERS  FOR …</a:t>
            </a:r>
            <a:endParaRPr lang="fr-FR" altLang="fr-FR" sz="3700">
              <a:latin typeface="Poppins Light" charset="0"/>
            </a:endParaRPr>
          </a:p>
        </p:txBody>
      </p:sp>
      <p:sp>
        <p:nvSpPr>
          <p:cNvPr id="34824" name="object 31"/>
          <p:cNvSpPr txBox="1">
            <a:spLocks noChangeArrowheads="1"/>
          </p:cNvSpPr>
          <p:nvPr/>
        </p:nvSpPr>
        <p:spPr bwMode="auto">
          <a:xfrm>
            <a:off x="6143625" y="1254125"/>
            <a:ext cx="7496175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4163"/>
              </a:lnSpc>
              <a:spcBef>
                <a:spcPts val="213"/>
              </a:spcBef>
            </a:pPr>
            <a:r>
              <a:rPr lang="fr-FR" altLang="fr-FR" sz="6000" baseline="1000">
                <a:solidFill>
                  <a:srgbClr val="363435"/>
                </a:solidFill>
                <a:latin typeface="Poppins SemiBold" charset="0"/>
              </a:rPr>
              <a:t>SYNERGY </a:t>
            </a:r>
            <a:r>
              <a:rPr lang="fr-FR" altLang="fr-FR" sz="3300">
                <a:solidFill>
                  <a:srgbClr val="363435"/>
                </a:solidFill>
                <a:latin typeface="Poppins Light" charset="0"/>
              </a:rPr>
              <a:t>. Irland</a:t>
            </a:r>
            <a:endParaRPr lang="fr-FR" altLang="fr-FR" sz="4200">
              <a:latin typeface="Times New Roman" charset="0"/>
            </a:endParaRPr>
          </a:p>
        </p:txBody>
      </p:sp>
      <p:sp>
        <p:nvSpPr>
          <p:cNvPr id="34825" name="object 28"/>
          <p:cNvSpPr txBox="1">
            <a:spLocks noChangeArrowheads="1"/>
          </p:cNvSpPr>
          <p:nvPr/>
        </p:nvSpPr>
        <p:spPr bwMode="auto">
          <a:xfrm>
            <a:off x="6164263" y="2441575"/>
            <a:ext cx="7273925" cy="853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lnSpc>
                <a:spcPts val="2300"/>
              </a:lnSpc>
            </a:pP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Founded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in 2008,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Synergy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has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since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established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itself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as one of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leading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national providers of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managed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security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and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related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services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across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Ireland. Our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bespoke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service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delivery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solutions,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pool of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talented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and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connected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security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professionals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-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linked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with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flexible modern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working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practices, have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seen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us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develop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strong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long-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term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relationships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with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prestigious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and enviable portfolio of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clients.Synergy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Security Solutions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was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formed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by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merging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of Express Security, Cork and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Rapier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Security, Dublin.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are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now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largest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indigenous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security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company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in the country.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merger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has put us in the position of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being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market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leader in the provision of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security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services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nationwide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. Our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regional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offices are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strategically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located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to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provide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maximum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benefit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to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clients. </a:t>
            </a:r>
          </a:p>
          <a:p>
            <a:pPr algn="just" eaLnBrk="1" hangingPunct="1">
              <a:lnSpc>
                <a:spcPts val="2300"/>
              </a:lnSpc>
            </a:pPr>
            <a:endParaRPr lang="fr-FR" altLang="fr-FR" sz="1600" dirty="0">
              <a:solidFill>
                <a:srgbClr val="333333"/>
              </a:solidFill>
              <a:latin typeface="Poppins Regular" charset="0"/>
            </a:endParaRPr>
          </a:p>
          <a:p>
            <a:pPr algn="just" eaLnBrk="1" hangingPunct="1">
              <a:lnSpc>
                <a:spcPts val="2300"/>
              </a:lnSpc>
            </a:pP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are in a position to attend to emergency situations in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quickest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possible time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because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of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24/7 central communications centre and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our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fleet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of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latest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motor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vehicles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.</a:t>
            </a:r>
          </a:p>
          <a:p>
            <a:pPr algn="just" eaLnBrk="1" hangingPunct="1">
              <a:lnSpc>
                <a:spcPts val="2300"/>
              </a:lnSpc>
            </a:pPr>
            <a:endParaRPr lang="fr-FR" altLang="fr-FR" sz="1600" dirty="0">
              <a:solidFill>
                <a:srgbClr val="333333"/>
              </a:solidFill>
              <a:latin typeface="Poppins Regular" charset="0"/>
            </a:endParaRPr>
          </a:p>
          <a:p>
            <a:pPr algn="just" eaLnBrk="1" hangingPunct="1">
              <a:lnSpc>
                <a:spcPts val="2300"/>
              </a:lnSpc>
            </a:pP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Synergy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offers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its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client’s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real expertise at all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levels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.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have a passion for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work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do and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provide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tailored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approach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-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which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delivers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exceptional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value for money. It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this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commitment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which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has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earned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Synergy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widespread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industry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recognition and a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solid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reputation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for innovation and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quality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.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Synergy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strong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driver for positive change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within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the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security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industry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, a top-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scoring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PSA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Approved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Contractor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and winner of multiple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industry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</a:t>
            </a:r>
            <a:r>
              <a:rPr lang="fr-FR" altLang="fr-FR" sz="1600" dirty="0" err="1">
                <a:solidFill>
                  <a:srgbClr val="333333"/>
                </a:solidFill>
                <a:latin typeface="Poppins Regular" charset="0"/>
              </a:rPr>
              <a:t>awards</a:t>
            </a:r>
            <a:r>
              <a:rPr lang="fr-FR" altLang="fr-FR" sz="1600" dirty="0">
                <a:solidFill>
                  <a:srgbClr val="333333"/>
                </a:solidFill>
                <a:latin typeface="Poppins Regular" charset="0"/>
              </a:rPr>
              <a:t> for excellence.</a:t>
            </a:r>
            <a:endParaRPr lang="fr-FR" altLang="fr-FR" sz="1800" b="1" dirty="0">
              <a:solidFill>
                <a:srgbClr val="C2A451"/>
              </a:solidFill>
            </a:endParaRPr>
          </a:p>
        </p:txBody>
      </p:sp>
      <p:sp>
        <p:nvSpPr>
          <p:cNvPr id="3095" name="object 25"/>
          <p:cNvSpPr txBox="1">
            <a:spLocks noChangeArrowheads="1"/>
          </p:cNvSpPr>
          <p:nvPr/>
        </p:nvSpPr>
        <p:spPr bwMode="auto">
          <a:xfrm>
            <a:off x="13944600" y="3170238"/>
            <a:ext cx="5913438" cy="37957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355623" indent="-342923" defTabSz="457186">
              <a:lnSpc>
                <a:spcPts val="2350"/>
              </a:lnSpc>
              <a:buFont typeface="Arial" charset="0"/>
              <a:buChar char="•"/>
              <a:defRPr/>
            </a:pP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Static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Security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Officers</a:t>
            </a:r>
            <a:endParaRPr lang="fr-FR" sz="1901" dirty="0">
              <a:solidFill>
                <a:schemeClr val="tx1">
                  <a:lumMod val="65000"/>
                  <a:lumOff val="35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  <a:p>
            <a:pPr marL="355623" indent="-342923" defTabSz="457186">
              <a:lnSpc>
                <a:spcPts val="2350"/>
              </a:lnSpc>
              <a:buFont typeface="Arial" charset="0"/>
              <a:buChar char="•"/>
              <a:defRPr/>
            </a:pP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Retail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Security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Officers</a:t>
            </a:r>
            <a:endParaRPr lang="fr-FR" sz="1901" dirty="0">
              <a:solidFill>
                <a:schemeClr val="tx1">
                  <a:lumMod val="65000"/>
                  <a:lumOff val="35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  <a:p>
            <a:pPr marL="355623" indent="-342923" defTabSz="457186">
              <a:lnSpc>
                <a:spcPts val="2350"/>
              </a:lnSpc>
              <a:buFont typeface="Arial" charset="0"/>
              <a:buChar char="•"/>
              <a:defRPr/>
            </a:pP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Store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Detectives</a:t>
            </a:r>
            <a:endParaRPr lang="fr-FR" sz="1901" dirty="0">
              <a:solidFill>
                <a:schemeClr val="tx1">
                  <a:lumMod val="65000"/>
                  <a:lumOff val="35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  <a:p>
            <a:pPr marL="355623" indent="-342923" defTabSz="457186">
              <a:lnSpc>
                <a:spcPts val="2350"/>
              </a:lnSpc>
              <a:buFont typeface="Arial" charset="0"/>
              <a:buChar char="•"/>
              <a:defRPr/>
            </a:pP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Mobile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Patrol</a:t>
            </a:r>
            <a:endParaRPr lang="fr-FR" sz="1901" dirty="0">
              <a:solidFill>
                <a:schemeClr val="tx1">
                  <a:lumMod val="65000"/>
                  <a:lumOff val="35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  <a:p>
            <a:pPr marL="355623" indent="-342923" defTabSz="457186">
              <a:lnSpc>
                <a:spcPts val="2350"/>
              </a:lnSpc>
              <a:buFont typeface="Arial" charset="0"/>
              <a:buChar char="•"/>
              <a:defRPr/>
            </a:pP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Alarm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Response</a:t>
            </a:r>
            <a:endParaRPr lang="fr-FR" sz="1901" dirty="0">
              <a:solidFill>
                <a:schemeClr val="tx1">
                  <a:lumMod val="65000"/>
                  <a:lumOff val="35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  <a:p>
            <a:pPr marL="355623" indent="-342923" defTabSz="457186">
              <a:lnSpc>
                <a:spcPts val="2350"/>
              </a:lnSpc>
              <a:buFont typeface="Arial" charset="0"/>
              <a:buChar char="•"/>
              <a:defRPr/>
            </a:pP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Key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HoldingOpen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/ Close Services</a:t>
            </a:r>
          </a:p>
          <a:p>
            <a:pPr marL="355623" indent="-342923" defTabSz="457186">
              <a:lnSpc>
                <a:spcPts val="2350"/>
              </a:lnSpc>
              <a:buFont typeface="Arial" charset="0"/>
              <a:buChar char="•"/>
              <a:defRPr/>
            </a:pP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Reception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&amp; Concierge Services</a:t>
            </a:r>
          </a:p>
          <a:p>
            <a:pPr marL="355623" indent="-342923" defTabSz="457186">
              <a:lnSpc>
                <a:spcPts val="2350"/>
              </a:lnSpc>
              <a:buFont typeface="Arial" charset="0"/>
              <a:buChar char="•"/>
              <a:defRPr/>
            </a:pP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Building Inspections</a:t>
            </a:r>
          </a:p>
          <a:p>
            <a:pPr marL="355623" indent="-342923" defTabSz="457186">
              <a:lnSpc>
                <a:spcPts val="2350"/>
              </a:lnSpc>
              <a:buFont typeface="Arial" charset="0"/>
              <a:buChar char="•"/>
              <a:defRPr/>
            </a:pP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Integrated Brand protection Security Solutions</a:t>
            </a:r>
          </a:p>
          <a:p>
            <a:pPr marL="355623" indent="-342923" defTabSz="457186">
              <a:lnSpc>
                <a:spcPts val="2350"/>
              </a:lnSpc>
              <a:buFont typeface="Arial" charset="0"/>
              <a:buChar char="•"/>
              <a:defRPr/>
            </a:pP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Security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Consultancy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&amp; Project Management</a:t>
            </a:r>
          </a:p>
          <a:p>
            <a:pPr marL="355623" indent="-342923" defTabSz="457186">
              <a:lnSpc>
                <a:spcPts val="2350"/>
              </a:lnSpc>
              <a:buFont typeface="Arial" charset="0"/>
              <a:buChar char="•"/>
              <a:defRPr/>
            </a:pP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Corporate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Risk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Profiling</a:t>
            </a:r>
            <a:r>
              <a:rPr lang="fr-FR" sz="1901" dirty="0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 &amp; </a:t>
            </a:r>
            <a:r>
              <a:rPr lang="fr-FR" sz="190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oppins Light" charset="0"/>
                <a:ea typeface="Poppins Light" charset="0"/>
                <a:cs typeface="Poppins Light" charset="0"/>
              </a:rPr>
              <a:t>Prevention</a:t>
            </a:r>
            <a:endParaRPr lang="fr-FR" sz="1901" dirty="0">
              <a:solidFill>
                <a:schemeClr val="tx1">
                  <a:lumMod val="65000"/>
                  <a:lumOff val="35000"/>
                </a:schemeClr>
              </a:solidFill>
              <a:latin typeface="Poppins Light" charset="0"/>
              <a:ea typeface="Poppins Light" charset="0"/>
              <a:cs typeface="Poppins Light" charset="0"/>
            </a:endParaRPr>
          </a:p>
        </p:txBody>
      </p:sp>
      <p:sp>
        <p:nvSpPr>
          <p:cNvPr id="34827" name="object 23"/>
          <p:cNvSpPr txBox="1">
            <a:spLocks noChangeArrowheads="1"/>
          </p:cNvSpPr>
          <p:nvPr/>
        </p:nvSpPr>
        <p:spPr bwMode="auto">
          <a:xfrm>
            <a:off x="433388" y="5684838"/>
            <a:ext cx="4976812" cy="528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fr-FR" altLang="fr-FR" sz="2500">
                <a:solidFill>
                  <a:schemeClr val="hlink"/>
                </a:solidFill>
                <a:latin typeface="Poppins Medium" charset="0"/>
              </a:rPr>
              <a:t>KEY </a:t>
            </a:r>
            <a:r>
              <a:rPr lang="fr-FR" altLang="fr-FR" sz="2500">
                <a:solidFill>
                  <a:schemeClr val="bg1"/>
                </a:solidFill>
                <a:latin typeface="Poppins Medium" charset="0"/>
              </a:rPr>
              <a:t>CONTACT INFORMATION</a:t>
            </a:r>
            <a:endParaRPr lang="fr-FR" altLang="fr-FR" sz="2500">
              <a:solidFill>
                <a:schemeClr val="hlink"/>
              </a:solidFill>
              <a:latin typeface="Poppins Medium" charset="0"/>
            </a:endParaRPr>
          </a:p>
          <a:p>
            <a:pPr eaLnBrk="1" hangingPunct="1"/>
            <a:r>
              <a:rPr lang="fr-FR" altLang="fr-FR" sz="2300">
                <a:solidFill>
                  <a:schemeClr val="bg1"/>
                </a:solidFill>
                <a:latin typeface="Poppins Regular" charset="0"/>
              </a:rPr>
              <a:t>Ken O’Reilly</a:t>
            </a:r>
            <a:br>
              <a:rPr lang="fr-FR" altLang="fr-FR" sz="2300">
                <a:solidFill>
                  <a:schemeClr val="bg1"/>
                </a:solidFill>
                <a:latin typeface="Poppins Regular" charset="0"/>
              </a:rPr>
            </a:br>
            <a:r>
              <a:rPr lang="fr-FR" altLang="fr-FR" sz="1800">
                <a:solidFill>
                  <a:schemeClr val="bg1"/>
                </a:solidFill>
                <a:latin typeface="Poppins Regular" charset="0"/>
              </a:rPr>
              <a:t>NATIONAL OPERATIONS DIRECTOR</a:t>
            </a:r>
          </a:p>
          <a:p>
            <a:pPr eaLnBrk="1" hangingPunct="1"/>
            <a:r>
              <a:rPr lang="fr-FR" altLang="fr-FR" sz="2100">
                <a:solidFill>
                  <a:schemeClr val="hlink"/>
                </a:solidFill>
                <a:latin typeface="Poppins Medium" charset="0"/>
              </a:rPr>
              <a:t>+353 (0) 87 2589579</a:t>
            </a:r>
          </a:p>
          <a:p>
            <a:pPr eaLnBrk="1" hangingPunct="1"/>
            <a:r>
              <a:rPr lang="fr-FR" altLang="fr-FR" sz="1800">
                <a:solidFill>
                  <a:schemeClr val="hlink"/>
                </a:solidFill>
                <a:latin typeface="Poppins Light" charset="0"/>
                <a:hlinkClick r:id="rId4"/>
              </a:rPr>
              <a:t>ken.oreilly@globalsecuralliance.com</a:t>
            </a:r>
            <a:endParaRPr lang="fr-FR" altLang="fr-FR" sz="1800">
              <a:solidFill>
                <a:schemeClr val="hlink"/>
              </a:solidFill>
              <a:latin typeface="Poppins Light" charset="0"/>
            </a:endParaRPr>
          </a:p>
          <a:p>
            <a:pPr eaLnBrk="1" hangingPunct="1"/>
            <a:endParaRPr lang="fr-FR" altLang="fr-FR" sz="2500">
              <a:solidFill>
                <a:schemeClr val="hlink"/>
              </a:solidFill>
              <a:latin typeface="Poppins Medium" charset="0"/>
            </a:endParaRPr>
          </a:p>
          <a:p>
            <a:pPr eaLnBrk="1" hangingPunct="1"/>
            <a:r>
              <a:rPr lang="fr-FR" altLang="fr-FR" sz="2500">
                <a:solidFill>
                  <a:schemeClr val="hlink"/>
                </a:solidFill>
                <a:latin typeface="Poppins Medium" charset="0"/>
              </a:rPr>
              <a:t>ALTERNATIVE </a:t>
            </a:r>
            <a:r>
              <a:rPr lang="fr-FR" altLang="fr-FR" sz="2500">
                <a:solidFill>
                  <a:schemeClr val="bg1"/>
                </a:solidFill>
                <a:latin typeface="Poppins Medium" charset="0"/>
              </a:rPr>
              <a:t>CONTACT DETAILS</a:t>
            </a:r>
            <a:endParaRPr lang="fr-FR" altLang="fr-FR" sz="1800">
              <a:solidFill>
                <a:schemeClr val="hlink"/>
              </a:solidFill>
              <a:latin typeface="Poppins Medium" charset="0"/>
            </a:endParaRPr>
          </a:p>
          <a:p>
            <a:pPr eaLnBrk="1" hangingPunct="1"/>
            <a:r>
              <a:rPr lang="fr-FR" altLang="fr-FR" sz="2300">
                <a:solidFill>
                  <a:schemeClr val="bg1"/>
                </a:solidFill>
                <a:latin typeface="Poppins Regular" charset="0"/>
              </a:rPr>
              <a:t>Rory O’Reilly</a:t>
            </a:r>
            <a:br>
              <a:rPr lang="fr-FR" altLang="fr-FR" sz="2300">
                <a:solidFill>
                  <a:schemeClr val="bg1"/>
                </a:solidFill>
                <a:latin typeface="Poppins Regular" charset="0"/>
              </a:rPr>
            </a:br>
            <a:r>
              <a:rPr lang="fr-FR" altLang="fr-FR" sz="1800">
                <a:solidFill>
                  <a:schemeClr val="bg1"/>
                </a:solidFill>
                <a:latin typeface="Poppins Regular" charset="0"/>
              </a:rPr>
              <a:t>PRESIDENT </a:t>
            </a:r>
            <a:br>
              <a:rPr lang="fr-FR" altLang="fr-FR" sz="1800">
                <a:solidFill>
                  <a:schemeClr val="bg1"/>
                </a:solidFill>
                <a:latin typeface="Poppins Regular" charset="0"/>
              </a:rPr>
            </a:br>
            <a:r>
              <a:rPr lang="fr-FR" altLang="fr-FR" sz="2100">
                <a:solidFill>
                  <a:schemeClr val="hlink"/>
                </a:solidFill>
                <a:latin typeface="Poppins Medium" charset="0"/>
              </a:rPr>
              <a:t>+353 (0) 87 2589579</a:t>
            </a:r>
          </a:p>
          <a:p>
            <a:pPr eaLnBrk="1" hangingPunct="1"/>
            <a:r>
              <a:rPr lang="fr-FR" altLang="fr-FR" sz="1800">
                <a:solidFill>
                  <a:schemeClr val="hlink"/>
                </a:solidFill>
                <a:latin typeface="Poppins Light" charset="0"/>
              </a:rPr>
              <a:t>rory.oreilly@globalsecuralliance.com</a:t>
            </a:r>
            <a:endParaRPr lang="fr-FR" altLang="fr-FR" sz="1800">
              <a:solidFill>
                <a:schemeClr val="hlink"/>
              </a:solidFill>
              <a:latin typeface="Poppins Medium" charset="0"/>
            </a:endParaRPr>
          </a:p>
        </p:txBody>
      </p:sp>
      <p:sp>
        <p:nvSpPr>
          <p:cNvPr id="34828" name="object 23"/>
          <p:cNvSpPr txBox="1">
            <a:spLocks noChangeArrowheads="1"/>
          </p:cNvSpPr>
          <p:nvPr/>
        </p:nvSpPr>
        <p:spPr bwMode="auto">
          <a:xfrm>
            <a:off x="13944600" y="2317750"/>
            <a:ext cx="49768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27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fr-FR" altLang="fr-FR" sz="2800">
                <a:solidFill>
                  <a:schemeClr val="hlink"/>
                </a:solidFill>
                <a:latin typeface="Poppins Medium" charset="0"/>
              </a:rPr>
              <a:t>KEY </a:t>
            </a:r>
            <a:r>
              <a:rPr lang="fr-FR" altLang="fr-FR" sz="2800">
                <a:solidFill>
                  <a:schemeClr val="bg1"/>
                </a:solidFill>
                <a:latin typeface="Poppins Medium" charset="0"/>
              </a:rPr>
              <a:t>SERVICES</a:t>
            </a:r>
            <a:endParaRPr lang="fr-FR" altLang="fr-FR" sz="2800">
              <a:solidFill>
                <a:schemeClr val="hlink"/>
              </a:solidFill>
              <a:latin typeface="Poppins Medium" charset="0"/>
            </a:endParaRPr>
          </a:p>
        </p:txBody>
      </p:sp>
      <p:grpSp>
        <p:nvGrpSpPr>
          <p:cNvPr id="18445" name="Grouper 39"/>
          <p:cNvGrpSpPr>
            <a:grpSpLocks/>
          </p:cNvGrpSpPr>
          <p:nvPr/>
        </p:nvGrpSpPr>
        <p:grpSpPr bwMode="auto">
          <a:xfrm>
            <a:off x="13779502" y="6808789"/>
            <a:ext cx="6324600" cy="773112"/>
            <a:chOff x="13779500" y="8586613"/>
            <a:chExt cx="6324600" cy="773113"/>
          </a:xfrm>
          <a:solidFill>
            <a:srgbClr val="565656"/>
          </a:solidFill>
        </p:grpSpPr>
        <p:sp>
          <p:nvSpPr>
            <p:cNvPr id="18466" name="object 47"/>
            <p:cNvSpPr>
              <a:spLocks/>
            </p:cNvSpPr>
            <p:nvPr/>
          </p:nvSpPr>
          <p:spPr bwMode="auto">
            <a:xfrm>
              <a:off x="13779500" y="8586613"/>
              <a:ext cx="6324600" cy="773113"/>
            </a:xfrm>
            <a:custGeom>
              <a:avLst/>
              <a:gdLst>
                <a:gd name="T0" fmla="*/ 0 w 6324631"/>
                <a:gd name="T1" fmla="*/ 774135 h 772092"/>
                <a:gd name="T2" fmla="*/ 6324569 w 6324631"/>
                <a:gd name="T3" fmla="*/ 774135 h 772092"/>
                <a:gd name="T4" fmla="*/ 6324569 w 6324631"/>
                <a:gd name="T5" fmla="*/ 0 h 772092"/>
                <a:gd name="T6" fmla="*/ 0 w 6324631"/>
                <a:gd name="T7" fmla="*/ 0 h 772092"/>
                <a:gd name="T8" fmla="*/ 0 w 6324631"/>
                <a:gd name="T9" fmla="*/ 774135 h 7720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24631" h="772092">
                  <a:moveTo>
                    <a:pt x="0" y="772092"/>
                  </a:moveTo>
                  <a:lnTo>
                    <a:pt x="6324631" y="772092"/>
                  </a:lnTo>
                  <a:lnTo>
                    <a:pt x="6324631" y="0"/>
                  </a:lnTo>
                  <a:lnTo>
                    <a:pt x="0" y="0"/>
                  </a:lnTo>
                  <a:lnTo>
                    <a:pt x="0" y="7720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 lIns="0" tIns="0" rIns="0" bIns="0"/>
            <a:lstStyle/>
            <a:p>
              <a:pPr defTabSz="457186">
                <a:defRPr/>
              </a:pPr>
              <a:endParaRPr lang="fr-FR" sz="1800"/>
            </a:p>
          </p:txBody>
        </p:sp>
        <p:sp>
          <p:nvSpPr>
            <p:cNvPr id="18467" name="object 23"/>
            <p:cNvSpPr txBox="1">
              <a:spLocks noChangeArrowheads="1"/>
            </p:cNvSpPr>
            <p:nvPr/>
          </p:nvSpPr>
          <p:spPr bwMode="auto">
            <a:xfrm>
              <a:off x="13944600" y="8744569"/>
              <a:ext cx="5715000" cy="457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 lIns="0" tIns="0" rIns="0" bIns="0" anchor="ctr"/>
            <a:lstStyle>
              <a:lvl1pPr marL="12700"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defTabSz="457186" eaLnBrk="1" hangingPunct="1">
                <a:defRPr/>
              </a:pPr>
              <a:r>
                <a:rPr lang="fr-FR" altLang="fr-FR" sz="2800" smtClean="0">
                  <a:solidFill>
                    <a:schemeClr val="hlink"/>
                  </a:solidFill>
                  <a:latin typeface="Poppins Medium" charset="0"/>
                </a:rPr>
                <a:t>OUR </a:t>
              </a:r>
              <a:r>
                <a:rPr lang="fr-FR" altLang="fr-FR" sz="2800" smtClean="0">
                  <a:solidFill>
                    <a:schemeClr val="bg1"/>
                  </a:solidFill>
                  <a:latin typeface="Poppins Medium" charset="0"/>
                </a:rPr>
                <a:t>BEST REFERENCES</a:t>
              </a:r>
              <a:endParaRPr lang="fr-FR" altLang="fr-FR" sz="2800" smtClean="0">
                <a:solidFill>
                  <a:schemeClr val="hlink"/>
                </a:solidFill>
                <a:latin typeface="Poppins Medium" charset="0"/>
              </a:endParaRPr>
            </a:p>
          </p:txBody>
        </p:sp>
      </p:grpSp>
      <p:pic>
        <p:nvPicPr>
          <p:cNvPr id="34830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263" y="4697413"/>
            <a:ext cx="815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1" name="Imag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8575" y="9313863"/>
            <a:ext cx="1219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2" name="Imag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5088" y="8623300"/>
            <a:ext cx="12398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3" name="Imag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0363" y="9326563"/>
            <a:ext cx="1266825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4" name="Image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1113" y="8637588"/>
            <a:ext cx="126365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5" name="Image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6963" y="10242550"/>
            <a:ext cx="1387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6" name="Image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7913" y="8629650"/>
            <a:ext cx="12541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7" name="Image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0963" y="10199688"/>
            <a:ext cx="1092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8" name="Image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8388" y="10017125"/>
            <a:ext cx="13874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9" name="Image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4725" y="7851775"/>
            <a:ext cx="1328738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0" name="Image 2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9688" y="10242550"/>
            <a:ext cx="110172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1" name="Image 2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4150" y="9326563"/>
            <a:ext cx="117951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2" name="Image 2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0450" y="10017125"/>
            <a:ext cx="13874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3" name="Image 2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8113" y="8535988"/>
            <a:ext cx="13874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4" name="Image 3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6213" y="8604250"/>
            <a:ext cx="111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5" name="Image 3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9988" y="7959725"/>
            <a:ext cx="933450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6" name="Image 34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7900" y="7899400"/>
            <a:ext cx="121602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7" name="Image 35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7688" y="9351963"/>
            <a:ext cx="1387475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8" name="Image 36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0925" y="7883525"/>
            <a:ext cx="100806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9" name="Image 37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2225" y="7829550"/>
            <a:ext cx="9937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2A45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293</Words>
  <Application>Microsoft Macintosh PowerPoint</Application>
  <PresentationFormat>Personnalisé</PresentationFormat>
  <Paragraphs>29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11" baseType="lpstr">
      <vt:lpstr>Calibri</vt:lpstr>
      <vt:lpstr>ＭＳ Ｐゴシック</vt:lpstr>
      <vt:lpstr>Arial</vt:lpstr>
      <vt:lpstr>Poppins Light</vt:lpstr>
      <vt:lpstr>Poppins SemiBold</vt:lpstr>
      <vt:lpstr>Times New Roman</vt:lpstr>
      <vt:lpstr>Poppins Regular</vt:lpstr>
      <vt:lpstr>Poppins Bold</vt:lpstr>
      <vt:lpstr>Poppins Medium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Utilisateur de Microsoft Office</cp:lastModifiedBy>
  <cp:revision>10</cp:revision>
  <dcterms:created xsi:type="dcterms:W3CDTF">2017-12-29T15:07:33Z</dcterms:created>
  <dcterms:modified xsi:type="dcterms:W3CDTF">2018-02-28T16:00:22Z</dcterms:modified>
</cp:coreProperties>
</file>